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9" r:id="rId3"/>
    <p:sldId id="294" r:id="rId4"/>
    <p:sldId id="295" r:id="rId5"/>
    <p:sldId id="276" r:id="rId6"/>
    <p:sldId id="277" r:id="rId7"/>
    <p:sldId id="280" r:id="rId8"/>
    <p:sldId id="306" r:id="rId9"/>
    <p:sldId id="282" r:id="rId10"/>
    <p:sldId id="284" r:id="rId11"/>
    <p:sldId id="289" r:id="rId12"/>
    <p:sldId id="287" r:id="rId13"/>
    <p:sldId id="290" r:id="rId14"/>
    <p:sldId id="302" r:id="rId15"/>
    <p:sldId id="305" r:id="rId16"/>
    <p:sldId id="307" r:id="rId17"/>
    <p:sldId id="303" r:id="rId18"/>
    <p:sldId id="292" r:id="rId19"/>
    <p:sldId id="291" r:id="rId20"/>
    <p:sldId id="308" r:id="rId21"/>
    <p:sldId id="299" r:id="rId22"/>
    <p:sldId id="300" r:id="rId23"/>
    <p:sldId id="293" r:id="rId24"/>
    <p:sldId id="309" r:id="rId25"/>
    <p:sldId id="283" r:id="rId26"/>
    <p:sldId id="301" r:id="rId27"/>
    <p:sldId id="274" r:id="rId28"/>
    <p:sldId id="260" r:id="rId29"/>
    <p:sldId id="261" r:id="rId30"/>
    <p:sldId id="268" r:id="rId31"/>
    <p:sldId id="269" r:id="rId32"/>
    <p:sldId id="271" r:id="rId33"/>
    <p:sldId id="273" r:id="rId34"/>
    <p:sldId id="263" r:id="rId35"/>
    <p:sldId id="264"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0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33"/>
    <p:restoredTop sz="93792" autoAdjust="0"/>
  </p:normalViewPr>
  <p:slideViewPr>
    <p:cSldViewPr snapToGrid="0">
      <p:cViewPr>
        <p:scale>
          <a:sx n="75" d="100"/>
          <a:sy n="75" d="100"/>
        </p:scale>
        <p:origin x="49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D1881-6177-47FC-B0E7-6F36984D2DF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fr-BE"/>
        </a:p>
      </dgm:t>
    </dgm:pt>
    <dgm:pt modelId="{7796124B-6A0A-4BFA-ACB5-DFA4440242BF}">
      <dgm:prSet phldrT="[Tekst]"/>
      <dgm:spPr/>
      <dgm:t>
        <a:bodyPr/>
        <a:lstStyle/>
        <a:p>
          <a:r>
            <a:rPr lang="en-AU" noProof="0" dirty="0"/>
            <a:t>Government &amp; admin</a:t>
          </a:r>
        </a:p>
      </dgm:t>
    </dgm:pt>
    <dgm:pt modelId="{690A2075-DB9B-41B1-8AC4-2CF3A7B38C36}" type="parTrans" cxnId="{F464D4B9-2007-4D3F-B876-5A81C1ADC415}">
      <dgm:prSet/>
      <dgm:spPr/>
      <dgm:t>
        <a:bodyPr/>
        <a:lstStyle/>
        <a:p>
          <a:endParaRPr lang="fr-BE"/>
        </a:p>
      </dgm:t>
    </dgm:pt>
    <dgm:pt modelId="{14194AEA-6DEA-4071-BEBF-DA3630E4AA89}" type="sibTrans" cxnId="{F464D4B9-2007-4D3F-B876-5A81C1ADC415}">
      <dgm:prSet/>
      <dgm:spPr/>
      <dgm:t>
        <a:bodyPr/>
        <a:lstStyle/>
        <a:p>
          <a:endParaRPr lang="fr-BE"/>
        </a:p>
      </dgm:t>
    </dgm:pt>
    <dgm:pt modelId="{3B8F0FA9-41AE-45B8-BBD5-37A17D894D8F}">
      <dgm:prSet phldrT="[Tekst]"/>
      <dgm:spPr/>
      <dgm:t>
        <a:bodyPr/>
        <a:lstStyle/>
        <a:p>
          <a:r>
            <a:rPr lang="fr-BE" dirty="0"/>
            <a:t>Brussels </a:t>
          </a:r>
          <a:r>
            <a:rPr lang="fr-BE" dirty="0" err="1"/>
            <a:t>climate</a:t>
          </a:r>
          <a:r>
            <a:rPr lang="fr-BE" dirty="0"/>
            <a:t> </a:t>
          </a:r>
          <a:r>
            <a:rPr lang="fr-BE" dirty="0" err="1"/>
            <a:t>governance</a:t>
          </a:r>
          <a:endParaRPr lang="fr-BE" dirty="0"/>
        </a:p>
      </dgm:t>
    </dgm:pt>
    <dgm:pt modelId="{E9D7AFBC-A938-454C-9F71-C023925D6BAF}" type="parTrans" cxnId="{3E253A46-0821-4C86-9F50-503BB40A8C38}">
      <dgm:prSet/>
      <dgm:spPr/>
      <dgm:t>
        <a:bodyPr/>
        <a:lstStyle/>
        <a:p>
          <a:endParaRPr lang="fr-BE"/>
        </a:p>
      </dgm:t>
    </dgm:pt>
    <dgm:pt modelId="{693D28BF-D2F1-436A-9B9A-384B99DAC16B}" type="sibTrans" cxnId="{3E253A46-0821-4C86-9F50-503BB40A8C38}">
      <dgm:prSet/>
      <dgm:spPr/>
      <dgm:t>
        <a:bodyPr/>
        <a:lstStyle/>
        <a:p>
          <a:endParaRPr lang="fr-BE"/>
        </a:p>
      </dgm:t>
    </dgm:pt>
    <dgm:pt modelId="{F39F5EE5-2E07-4322-8F7E-C14FFECEE7DF}">
      <dgm:prSet phldrT="[Tekst]"/>
      <dgm:spPr/>
      <dgm:t>
        <a:bodyPr/>
        <a:lstStyle/>
        <a:p>
          <a:r>
            <a:rPr lang="fr-BE" dirty="0"/>
            <a:t>Independent </a:t>
          </a:r>
          <a:r>
            <a:rPr lang="fr-BE" dirty="0" err="1"/>
            <a:t>comitee</a:t>
          </a:r>
          <a:r>
            <a:rPr lang="fr-BE" dirty="0"/>
            <a:t> of </a:t>
          </a:r>
          <a:r>
            <a:rPr lang="fr-BE" dirty="0" err="1"/>
            <a:t>climate</a:t>
          </a:r>
          <a:r>
            <a:rPr lang="fr-BE" dirty="0"/>
            <a:t> experts</a:t>
          </a:r>
        </a:p>
      </dgm:t>
    </dgm:pt>
    <dgm:pt modelId="{BFA200EE-C248-4A82-8719-8D907C9B1454}" type="parTrans" cxnId="{B1685504-F07C-407E-9550-13D0A50D5F7C}">
      <dgm:prSet/>
      <dgm:spPr/>
      <dgm:t>
        <a:bodyPr/>
        <a:lstStyle/>
        <a:p>
          <a:endParaRPr lang="fr-BE"/>
        </a:p>
      </dgm:t>
    </dgm:pt>
    <dgm:pt modelId="{664CCB45-A53B-4327-852F-602E13B71C6F}" type="sibTrans" cxnId="{B1685504-F07C-407E-9550-13D0A50D5F7C}">
      <dgm:prSet/>
      <dgm:spPr/>
      <dgm:t>
        <a:bodyPr/>
        <a:lstStyle/>
        <a:p>
          <a:endParaRPr lang="fr-BE"/>
        </a:p>
      </dgm:t>
    </dgm:pt>
    <dgm:pt modelId="{A95AF4D0-3161-4266-BA56-44EF5F6CAF8B}">
      <dgm:prSet phldrT="[Tekst]"/>
      <dgm:spPr/>
      <dgm:t>
        <a:bodyPr/>
        <a:lstStyle/>
        <a:p>
          <a:r>
            <a:rPr lang="fr-BE" dirty="0" err="1"/>
            <a:t>Citizens</a:t>
          </a:r>
          <a:r>
            <a:rPr lang="fr-BE" dirty="0"/>
            <a:t> </a:t>
          </a:r>
          <a:r>
            <a:rPr lang="fr-BE" dirty="0" err="1"/>
            <a:t>assemblee</a:t>
          </a:r>
          <a:r>
            <a:rPr lang="fr-BE" dirty="0"/>
            <a:t> on </a:t>
          </a:r>
          <a:r>
            <a:rPr lang="fr-BE" dirty="0" err="1"/>
            <a:t>climate</a:t>
          </a:r>
          <a:endParaRPr lang="fr-BE" dirty="0"/>
        </a:p>
      </dgm:t>
    </dgm:pt>
    <dgm:pt modelId="{1EB5121B-2654-442F-A57F-E69A65B21674}" type="parTrans" cxnId="{F5DA4297-8031-4569-81D4-BCE4EEFBC91C}">
      <dgm:prSet/>
      <dgm:spPr/>
      <dgm:t>
        <a:bodyPr/>
        <a:lstStyle/>
        <a:p>
          <a:endParaRPr lang="fr-BE"/>
        </a:p>
      </dgm:t>
    </dgm:pt>
    <dgm:pt modelId="{4D24A8A9-379E-4855-BB79-57DC4F074412}" type="sibTrans" cxnId="{F5DA4297-8031-4569-81D4-BCE4EEFBC91C}">
      <dgm:prSet/>
      <dgm:spPr/>
      <dgm:t>
        <a:bodyPr/>
        <a:lstStyle/>
        <a:p>
          <a:endParaRPr lang="fr-BE"/>
        </a:p>
      </dgm:t>
    </dgm:pt>
    <dgm:pt modelId="{61100A82-7141-4BFF-BE26-CAA0B6D452A7}">
      <dgm:prSet phldrT="[Tekst]"/>
      <dgm:spPr/>
      <dgm:t>
        <a:bodyPr/>
        <a:lstStyle/>
        <a:p>
          <a:r>
            <a:rPr lang="fr-BE" dirty="0"/>
            <a:t>Advisory </a:t>
          </a:r>
          <a:r>
            <a:rPr lang="fr-BE" dirty="0" err="1"/>
            <a:t>councils</a:t>
          </a:r>
          <a:endParaRPr lang="fr-BE" dirty="0"/>
        </a:p>
      </dgm:t>
    </dgm:pt>
    <dgm:pt modelId="{33FD7F99-58B1-49A5-AC41-C417E8AC51EC}" type="parTrans" cxnId="{5210C7EC-F5CD-4E38-BAB1-8F106C43500A}">
      <dgm:prSet/>
      <dgm:spPr/>
      <dgm:t>
        <a:bodyPr/>
        <a:lstStyle/>
        <a:p>
          <a:endParaRPr lang="fr-BE"/>
        </a:p>
      </dgm:t>
    </dgm:pt>
    <dgm:pt modelId="{34D4817F-A7C5-4C96-AAA9-974E6EA41EEF}" type="sibTrans" cxnId="{5210C7EC-F5CD-4E38-BAB1-8F106C43500A}">
      <dgm:prSet/>
      <dgm:spPr/>
      <dgm:t>
        <a:bodyPr/>
        <a:lstStyle/>
        <a:p>
          <a:endParaRPr lang="fr-BE"/>
        </a:p>
      </dgm:t>
    </dgm:pt>
    <dgm:pt modelId="{ADFDCB42-2E0C-43DB-BF56-05B12737B19C}">
      <dgm:prSet/>
      <dgm:spPr/>
    </dgm:pt>
    <dgm:pt modelId="{ED02D6D3-26C8-4746-B3C9-E181F0F072C6}" type="parTrans" cxnId="{CAD7CD52-83CD-4271-A061-79DBFC79853F}">
      <dgm:prSet/>
      <dgm:spPr/>
      <dgm:t>
        <a:bodyPr/>
        <a:lstStyle/>
        <a:p>
          <a:endParaRPr lang="fr-BE"/>
        </a:p>
      </dgm:t>
    </dgm:pt>
    <dgm:pt modelId="{AADDFB7A-DCD3-4D57-9D57-40B510B6661E}" type="sibTrans" cxnId="{CAD7CD52-83CD-4271-A061-79DBFC79853F}">
      <dgm:prSet/>
      <dgm:spPr/>
      <dgm:t>
        <a:bodyPr/>
        <a:lstStyle/>
        <a:p>
          <a:endParaRPr lang="fr-BE"/>
        </a:p>
      </dgm:t>
    </dgm:pt>
    <dgm:pt modelId="{07D23A42-BA15-48E8-82A2-277ACFBA5FA3}" type="pres">
      <dgm:prSet presAssocID="{B9CD1881-6177-47FC-B0E7-6F36984D2DF3}" presName="cycle" presStyleCnt="0">
        <dgm:presLayoutVars>
          <dgm:chMax val="1"/>
          <dgm:dir/>
          <dgm:animLvl val="ctr"/>
          <dgm:resizeHandles val="exact"/>
        </dgm:presLayoutVars>
      </dgm:prSet>
      <dgm:spPr/>
    </dgm:pt>
    <dgm:pt modelId="{48AA296B-A7CC-49CB-8140-E16E801AE218}" type="pres">
      <dgm:prSet presAssocID="{7796124B-6A0A-4BFA-ACB5-DFA4440242BF}" presName="centerShape" presStyleLbl="node0" presStyleIdx="0" presStyleCnt="1" custLinFactNeighborX="1089"/>
      <dgm:spPr/>
    </dgm:pt>
    <dgm:pt modelId="{724A1B08-E5A0-442B-8C57-8293626DAFDB}" type="pres">
      <dgm:prSet presAssocID="{E9D7AFBC-A938-454C-9F71-C023925D6BAF}" presName="Name9" presStyleLbl="parChTrans1D2" presStyleIdx="0" presStyleCnt="4"/>
      <dgm:spPr/>
    </dgm:pt>
    <dgm:pt modelId="{8B694952-F435-46FA-A3B5-4638E6BFBD92}" type="pres">
      <dgm:prSet presAssocID="{E9D7AFBC-A938-454C-9F71-C023925D6BAF}" presName="connTx" presStyleLbl="parChTrans1D2" presStyleIdx="0" presStyleCnt="4"/>
      <dgm:spPr/>
    </dgm:pt>
    <dgm:pt modelId="{EFD17A51-AFCB-4B3C-8263-0F8ACE3D24E9}" type="pres">
      <dgm:prSet presAssocID="{3B8F0FA9-41AE-45B8-BBD5-37A17D894D8F}" presName="node" presStyleLbl="node1" presStyleIdx="0" presStyleCnt="4">
        <dgm:presLayoutVars>
          <dgm:bulletEnabled val="1"/>
        </dgm:presLayoutVars>
      </dgm:prSet>
      <dgm:spPr/>
    </dgm:pt>
    <dgm:pt modelId="{1E8140A4-3E6A-4478-B810-F70E7F77C862}" type="pres">
      <dgm:prSet presAssocID="{BFA200EE-C248-4A82-8719-8D907C9B1454}" presName="Name9" presStyleLbl="parChTrans1D2" presStyleIdx="1" presStyleCnt="4"/>
      <dgm:spPr/>
    </dgm:pt>
    <dgm:pt modelId="{9E0718D9-03AF-4B28-AFB5-FCAEA99E577B}" type="pres">
      <dgm:prSet presAssocID="{BFA200EE-C248-4A82-8719-8D907C9B1454}" presName="connTx" presStyleLbl="parChTrans1D2" presStyleIdx="1" presStyleCnt="4"/>
      <dgm:spPr/>
    </dgm:pt>
    <dgm:pt modelId="{345EED02-BD2A-43DA-B3F6-BC24D4CC2A49}" type="pres">
      <dgm:prSet presAssocID="{F39F5EE5-2E07-4322-8F7E-C14FFECEE7DF}" presName="node" presStyleLbl="node1" presStyleIdx="1" presStyleCnt="4">
        <dgm:presLayoutVars>
          <dgm:bulletEnabled val="1"/>
        </dgm:presLayoutVars>
      </dgm:prSet>
      <dgm:spPr/>
    </dgm:pt>
    <dgm:pt modelId="{AB993702-E6D4-40F3-A0AB-AC3437BD15E9}" type="pres">
      <dgm:prSet presAssocID="{1EB5121B-2654-442F-A57F-E69A65B21674}" presName="Name9" presStyleLbl="parChTrans1D2" presStyleIdx="2" presStyleCnt="4"/>
      <dgm:spPr/>
    </dgm:pt>
    <dgm:pt modelId="{FA54C0F6-F5C1-4949-B9AC-3894094FC8B6}" type="pres">
      <dgm:prSet presAssocID="{1EB5121B-2654-442F-A57F-E69A65B21674}" presName="connTx" presStyleLbl="parChTrans1D2" presStyleIdx="2" presStyleCnt="4"/>
      <dgm:spPr/>
    </dgm:pt>
    <dgm:pt modelId="{42D1E252-EB60-4044-A6E3-ED21079AE1AE}" type="pres">
      <dgm:prSet presAssocID="{A95AF4D0-3161-4266-BA56-44EF5F6CAF8B}" presName="node" presStyleLbl="node1" presStyleIdx="2" presStyleCnt="4">
        <dgm:presLayoutVars>
          <dgm:bulletEnabled val="1"/>
        </dgm:presLayoutVars>
      </dgm:prSet>
      <dgm:spPr/>
    </dgm:pt>
    <dgm:pt modelId="{689C39E1-B533-4C71-919D-D779D09C38A1}" type="pres">
      <dgm:prSet presAssocID="{33FD7F99-58B1-49A5-AC41-C417E8AC51EC}" presName="Name9" presStyleLbl="parChTrans1D2" presStyleIdx="3" presStyleCnt="4"/>
      <dgm:spPr/>
    </dgm:pt>
    <dgm:pt modelId="{7EA787E6-EBCC-4817-8162-D3BAC3F7C6A1}" type="pres">
      <dgm:prSet presAssocID="{33FD7F99-58B1-49A5-AC41-C417E8AC51EC}" presName="connTx" presStyleLbl="parChTrans1D2" presStyleIdx="3" presStyleCnt="4"/>
      <dgm:spPr/>
    </dgm:pt>
    <dgm:pt modelId="{9000B4EA-73AE-4781-BF26-CF04A1B842F4}" type="pres">
      <dgm:prSet presAssocID="{61100A82-7141-4BFF-BE26-CAA0B6D452A7}" presName="node" presStyleLbl="node1" presStyleIdx="3" presStyleCnt="4" custRadScaleInc="0">
        <dgm:presLayoutVars>
          <dgm:bulletEnabled val="1"/>
        </dgm:presLayoutVars>
      </dgm:prSet>
      <dgm:spPr/>
    </dgm:pt>
  </dgm:ptLst>
  <dgm:cxnLst>
    <dgm:cxn modelId="{E2FD6700-2EF7-4E26-A064-8502135F90C7}" type="presOf" srcId="{BFA200EE-C248-4A82-8719-8D907C9B1454}" destId="{9E0718D9-03AF-4B28-AFB5-FCAEA99E577B}" srcOrd="1" destOrd="0" presId="urn:microsoft.com/office/officeart/2005/8/layout/radial1"/>
    <dgm:cxn modelId="{B1685504-F07C-407E-9550-13D0A50D5F7C}" srcId="{7796124B-6A0A-4BFA-ACB5-DFA4440242BF}" destId="{F39F5EE5-2E07-4322-8F7E-C14FFECEE7DF}" srcOrd="1" destOrd="0" parTransId="{BFA200EE-C248-4A82-8719-8D907C9B1454}" sibTransId="{664CCB45-A53B-4327-852F-602E13B71C6F}"/>
    <dgm:cxn modelId="{90DC3719-7D30-4A53-BFAC-433196C25569}" type="presOf" srcId="{E9D7AFBC-A938-454C-9F71-C023925D6BAF}" destId="{724A1B08-E5A0-442B-8C57-8293626DAFDB}" srcOrd="0" destOrd="0" presId="urn:microsoft.com/office/officeart/2005/8/layout/radial1"/>
    <dgm:cxn modelId="{9CAD9119-156D-4AEF-ACE4-1E81288956DC}" type="presOf" srcId="{3B8F0FA9-41AE-45B8-BBD5-37A17D894D8F}" destId="{EFD17A51-AFCB-4B3C-8263-0F8ACE3D24E9}" srcOrd="0" destOrd="0" presId="urn:microsoft.com/office/officeart/2005/8/layout/radial1"/>
    <dgm:cxn modelId="{94AA601A-BC22-4789-9FA3-34ECCC8D1404}" type="presOf" srcId="{1EB5121B-2654-442F-A57F-E69A65B21674}" destId="{FA54C0F6-F5C1-4949-B9AC-3894094FC8B6}" srcOrd="1" destOrd="0" presId="urn:microsoft.com/office/officeart/2005/8/layout/radial1"/>
    <dgm:cxn modelId="{D0B4292C-7118-4B90-8261-23FE26A5A972}" type="presOf" srcId="{7796124B-6A0A-4BFA-ACB5-DFA4440242BF}" destId="{48AA296B-A7CC-49CB-8140-E16E801AE218}" srcOrd="0" destOrd="0" presId="urn:microsoft.com/office/officeart/2005/8/layout/radial1"/>
    <dgm:cxn modelId="{AB1CAB39-3370-472A-9B66-361AD962522D}" type="presOf" srcId="{B9CD1881-6177-47FC-B0E7-6F36984D2DF3}" destId="{07D23A42-BA15-48E8-82A2-277ACFBA5FA3}" srcOrd="0" destOrd="0" presId="urn:microsoft.com/office/officeart/2005/8/layout/radial1"/>
    <dgm:cxn modelId="{815DE23D-72E4-453B-AE8B-CEAC1878EF61}" type="presOf" srcId="{61100A82-7141-4BFF-BE26-CAA0B6D452A7}" destId="{9000B4EA-73AE-4781-BF26-CF04A1B842F4}" srcOrd="0" destOrd="0" presId="urn:microsoft.com/office/officeart/2005/8/layout/radial1"/>
    <dgm:cxn modelId="{3E253A46-0821-4C86-9F50-503BB40A8C38}" srcId="{7796124B-6A0A-4BFA-ACB5-DFA4440242BF}" destId="{3B8F0FA9-41AE-45B8-BBD5-37A17D894D8F}" srcOrd="0" destOrd="0" parTransId="{E9D7AFBC-A938-454C-9F71-C023925D6BAF}" sibTransId="{693D28BF-D2F1-436A-9B9A-384B99DAC16B}"/>
    <dgm:cxn modelId="{0D983F49-336E-4A49-868C-F2F1F0C5D6FC}" type="presOf" srcId="{33FD7F99-58B1-49A5-AC41-C417E8AC51EC}" destId="{7EA787E6-EBCC-4817-8162-D3BAC3F7C6A1}" srcOrd="1" destOrd="0" presId="urn:microsoft.com/office/officeart/2005/8/layout/radial1"/>
    <dgm:cxn modelId="{CAD7CD52-83CD-4271-A061-79DBFC79853F}" srcId="{B9CD1881-6177-47FC-B0E7-6F36984D2DF3}" destId="{ADFDCB42-2E0C-43DB-BF56-05B12737B19C}" srcOrd="1" destOrd="0" parTransId="{ED02D6D3-26C8-4746-B3C9-E181F0F072C6}" sibTransId="{AADDFB7A-DCD3-4D57-9D57-40B510B6661E}"/>
    <dgm:cxn modelId="{D0FFCA8F-43AB-410F-A72E-84265DF11D90}" type="presOf" srcId="{1EB5121B-2654-442F-A57F-E69A65B21674}" destId="{AB993702-E6D4-40F3-A0AB-AC3437BD15E9}" srcOrd="0" destOrd="0" presId="urn:microsoft.com/office/officeart/2005/8/layout/radial1"/>
    <dgm:cxn modelId="{F5DA4297-8031-4569-81D4-BCE4EEFBC91C}" srcId="{7796124B-6A0A-4BFA-ACB5-DFA4440242BF}" destId="{A95AF4D0-3161-4266-BA56-44EF5F6CAF8B}" srcOrd="2" destOrd="0" parTransId="{1EB5121B-2654-442F-A57F-E69A65B21674}" sibTransId="{4D24A8A9-379E-4855-BB79-57DC4F074412}"/>
    <dgm:cxn modelId="{DE37D498-0C3F-4BFD-861A-896CE441F238}" type="presOf" srcId="{A95AF4D0-3161-4266-BA56-44EF5F6CAF8B}" destId="{42D1E252-EB60-4044-A6E3-ED21079AE1AE}" srcOrd="0" destOrd="0" presId="urn:microsoft.com/office/officeart/2005/8/layout/radial1"/>
    <dgm:cxn modelId="{F464D4B9-2007-4D3F-B876-5A81C1ADC415}" srcId="{B9CD1881-6177-47FC-B0E7-6F36984D2DF3}" destId="{7796124B-6A0A-4BFA-ACB5-DFA4440242BF}" srcOrd="0" destOrd="0" parTransId="{690A2075-DB9B-41B1-8AC4-2CF3A7B38C36}" sibTransId="{14194AEA-6DEA-4071-BEBF-DA3630E4AA89}"/>
    <dgm:cxn modelId="{1CF528D3-A78D-4639-8C9B-74B952B08198}" type="presOf" srcId="{E9D7AFBC-A938-454C-9F71-C023925D6BAF}" destId="{8B694952-F435-46FA-A3B5-4638E6BFBD92}" srcOrd="1" destOrd="0" presId="urn:microsoft.com/office/officeart/2005/8/layout/radial1"/>
    <dgm:cxn modelId="{CD20E5DA-AB43-4D12-89C0-35D9E659B306}" type="presOf" srcId="{33FD7F99-58B1-49A5-AC41-C417E8AC51EC}" destId="{689C39E1-B533-4C71-919D-D779D09C38A1}" srcOrd="0" destOrd="0" presId="urn:microsoft.com/office/officeart/2005/8/layout/radial1"/>
    <dgm:cxn modelId="{6BFCF5E3-0C09-4DB0-B375-B5C34A203743}" type="presOf" srcId="{F39F5EE5-2E07-4322-8F7E-C14FFECEE7DF}" destId="{345EED02-BD2A-43DA-B3F6-BC24D4CC2A49}" srcOrd="0" destOrd="0" presId="urn:microsoft.com/office/officeart/2005/8/layout/radial1"/>
    <dgm:cxn modelId="{5210C7EC-F5CD-4E38-BAB1-8F106C43500A}" srcId="{7796124B-6A0A-4BFA-ACB5-DFA4440242BF}" destId="{61100A82-7141-4BFF-BE26-CAA0B6D452A7}" srcOrd="3" destOrd="0" parTransId="{33FD7F99-58B1-49A5-AC41-C417E8AC51EC}" sibTransId="{34D4817F-A7C5-4C96-AAA9-974E6EA41EEF}"/>
    <dgm:cxn modelId="{30CCBBF4-08A4-45EB-BC66-41E3911771E2}" type="presOf" srcId="{BFA200EE-C248-4A82-8719-8D907C9B1454}" destId="{1E8140A4-3E6A-4478-B810-F70E7F77C862}" srcOrd="0" destOrd="0" presId="urn:microsoft.com/office/officeart/2005/8/layout/radial1"/>
    <dgm:cxn modelId="{D30EF0FB-35E9-4FEC-9403-C5873E69B47B}" type="presParOf" srcId="{07D23A42-BA15-48E8-82A2-277ACFBA5FA3}" destId="{48AA296B-A7CC-49CB-8140-E16E801AE218}" srcOrd="0" destOrd="0" presId="urn:microsoft.com/office/officeart/2005/8/layout/radial1"/>
    <dgm:cxn modelId="{7A6ADDF6-78FD-4A21-A2EE-618A42D3BC76}" type="presParOf" srcId="{07D23A42-BA15-48E8-82A2-277ACFBA5FA3}" destId="{724A1B08-E5A0-442B-8C57-8293626DAFDB}" srcOrd="1" destOrd="0" presId="urn:microsoft.com/office/officeart/2005/8/layout/radial1"/>
    <dgm:cxn modelId="{C765AB1D-8D51-4FE0-9857-FD774DBD9118}" type="presParOf" srcId="{724A1B08-E5A0-442B-8C57-8293626DAFDB}" destId="{8B694952-F435-46FA-A3B5-4638E6BFBD92}" srcOrd="0" destOrd="0" presId="urn:microsoft.com/office/officeart/2005/8/layout/radial1"/>
    <dgm:cxn modelId="{C2E653E6-FF40-475D-965A-800BBBECA0F3}" type="presParOf" srcId="{07D23A42-BA15-48E8-82A2-277ACFBA5FA3}" destId="{EFD17A51-AFCB-4B3C-8263-0F8ACE3D24E9}" srcOrd="2" destOrd="0" presId="urn:microsoft.com/office/officeart/2005/8/layout/radial1"/>
    <dgm:cxn modelId="{2036AAFD-1211-477D-8E04-A2F90A4D8F5B}" type="presParOf" srcId="{07D23A42-BA15-48E8-82A2-277ACFBA5FA3}" destId="{1E8140A4-3E6A-4478-B810-F70E7F77C862}" srcOrd="3" destOrd="0" presId="urn:microsoft.com/office/officeart/2005/8/layout/radial1"/>
    <dgm:cxn modelId="{7B47DB8C-7BE4-4FFF-9421-F1F279FA0A15}" type="presParOf" srcId="{1E8140A4-3E6A-4478-B810-F70E7F77C862}" destId="{9E0718D9-03AF-4B28-AFB5-FCAEA99E577B}" srcOrd="0" destOrd="0" presId="urn:microsoft.com/office/officeart/2005/8/layout/radial1"/>
    <dgm:cxn modelId="{AE35CA1C-386B-4788-8C48-0BCEFD06C03D}" type="presParOf" srcId="{07D23A42-BA15-48E8-82A2-277ACFBA5FA3}" destId="{345EED02-BD2A-43DA-B3F6-BC24D4CC2A49}" srcOrd="4" destOrd="0" presId="urn:microsoft.com/office/officeart/2005/8/layout/radial1"/>
    <dgm:cxn modelId="{1820185F-C023-47AC-AE69-90D5C7495711}" type="presParOf" srcId="{07D23A42-BA15-48E8-82A2-277ACFBA5FA3}" destId="{AB993702-E6D4-40F3-A0AB-AC3437BD15E9}" srcOrd="5" destOrd="0" presId="urn:microsoft.com/office/officeart/2005/8/layout/radial1"/>
    <dgm:cxn modelId="{B430DE09-5F21-4A7E-9AD1-6C3C786DCBCE}" type="presParOf" srcId="{AB993702-E6D4-40F3-A0AB-AC3437BD15E9}" destId="{FA54C0F6-F5C1-4949-B9AC-3894094FC8B6}" srcOrd="0" destOrd="0" presId="urn:microsoft.com/office/officeart/2005/8/layout/radial1"/>
    <dgm:cxn modelId="{7CC2906E-4620-476D-BAC9-3902D21A7142}" type="presParOf" srcId="{07D23A42-BA15-48E8-82A2-277ACFBA5FA3}" destId="{42D1E252-EB60-4044-A6E3-ED21079AE1AE}" srcOrd="6" destOrd="0" presId="urn:microsoft.com/office/officeart/2005/8/layout/radial1"/>
    <dgm:cxn modelId="{79E673EC-3610-45ED-A3BD-D9B22D62500A}" type="presParOf" srcId="{07D23A42-BA15-48E8-82A2-277ACFBA5FA3}" destId="{689C39E1-B533-4C71-919D-D779D09C38A1}" srcOrd="7" destOrd="0" presId="urn:microsoft.com/office/officeart/2005/8/layout/radial1"/>
    <dgm:cxn modelId="{3F0AB344-969E-4518-976C-989559868BD1}" type="presParOf" srcId="{689C39E1-B533-4C71-919D-D779D09C38A1}" destId="{7EA787E6-EBCC-4817-8162-D3BAC3F7C6A1}" srcOrd="0" destOrd="0" presId="urn:microsoft.com/office/officeart/2005/8/layout/radial1"/>
    <dgm:cxn modelId="{AF9BCAAD-5DA9-4318-A417-37682BCC5487}" type="presParOf" srcId="{07D23A42-BA15-48E8-82A2-277ACFBA5FA3}" destId="{9000B4EA-73AE-4781-BF26-CF04A1B842F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CD1881-6177-47FC-B0E7-6F36984D2DF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fr-BE"/>
        </a:p>
      </dgm:t>
    </dgm:pt>
    <dgm:pt modelId="{7796124B-6A0A-4BFA-ACB5-DFA4440242BF}">
      <dgm:prSet phldrT="[Tekst]"/>
      <dgm:spPr/>
      <dgm:t>
        <a:bodyPr/>
        <a:lstStyle/>
        <a:p>
          <a:r>
            <a:rPr lang="en-AU" noProof="0" dirty="0"/>
            <a:t>Government &amp; admin</a:t>
          </a:r>
        </a:p>
      </dgm:t>
    </dgm:pt>
    <dgm:pt modelId="{690A2075-DB9B-41B1-8AC4-2CF3A7B38C36}" type="parTrans" cxnId="{F464D4B9-2007-4D3F-B876-5A81C1ADC415}">
      <dgm:prSet/>
      <dgm:spPr/>
      <dgm:t>
        <a:bodyPr/>
        <a:lstStyle/>
        <a:p>
          <a:endParaRPr lang="fr-BE"/>
        </a:p>
      </dgm:t>
    </dgm:pt>
    <dgm:pt modelId="{14194AEA-6DEA-4071-BEBF-DA3630E4AA89}" type="sibTrans" cxnId="{F464D4B9-2007-4D3F-B876-5A81C1ADC415}">
      <dgm:prSet/>
      <dgm:spPr/>
      <dgm:t>
        <a:bodyPr/>
        <a:lstStyle/>
        <a:p>
          <a:endParaRPr lang="fr-BE"/>
        </a:p>
      </dgm:t>
    </dgm:pt>
    <dgm:pt modelId="{3B8F0FA9-41AE-45B8-BBD5-37A17D894D8F}">
      <dgm:prSet phldrT="[Tekst]"/>
      <dgm:spPr/>
      <dgm:t>
        <a:bodyPr/>
        <a:lstStyle/>
        <a:p>
          <a:r>
            <a:rPr lang="fr-BE" dirty="0"/>
            <a:t>Brussels </a:t>
          </a:r>
          <a:r>
            <a:rPr lang="fr-BE" dirty="0" err="1"/>
            <a:t>climate</a:t>
          </a:r>
          <a:r>
            <a:rPr lang="fr-BE" dirty="0"/>
            <a:t> </a:t>
          </a:r>
          <a:r>
            <a:rPr lang="fr-BE" dirty="0" err="1"/>
            <a:t>governance</a:t>
          </a:r>
          <a:endParaRPr lang="fr-BE" dirty="0"/>
        </a:p>
      </dgm:t>
    </dgm:pt>
    <dgm:pt modelId="{E9D7AFBC-A938-454C-9F71-C023925D6BAF}" type="parTrans" cxnId="{3E253A46-0821-4C86-9F50-503BB40A8C38}">
      <dgm:prSet/>
      <dgm:spPr/>
      <dgm:t>
        <a:bodyPr/>
        <a:lstStyle/>
        <a:p>
          <a:endParaRPr lang="fr-BE"/>
        </a:p>
      </dgm:t>
    </dgm:pt>
    <dgm:pt modelId="{693D28BF-D2F1-436A-9B9A-384B99DAC16B}" type="sibTrans" cxnId="{3E253A46-0821-4C86-9F50-503BB40A8C38}">
      <dgm:prSet/>
      <dgm:spPr/>
      <dgm:t>
        <a:bodyPr/>
        <a:lstStyle/>
        <a:p>
          <a:endParaRPr lang="fr-BE"/>
        </a:p>
      </dgm:t>
    </dgm:pt>
    <dgm:pt modelId="{F39F5EE5-2E07-4322-8F7E-C14FFECEE7DF}">
      <dgm:prSet phldrT="[Tekst]"/>
      <dgm:spPr/>
      <dgm:t>
        <a:bodyPr/>
        <a:lstStyle/>
        <a:p>
          <a:r>
            <a:rPr lang="fr-BE" dirty="0"/>
            <a:t>Independent </a:t>
          </a:r>
          <a:r>
            <a:rPr lang="fr-BE" dirty="0" err="1"/>
            <a:t>comitee</a:t>
          </a:r>
          <a:r>
            <a:rPr lang="fr-BE" dirty="0"/>
            <a:t> of </a:t>
          </a:r>
          <a:r>
            <a:rPr lang="fr-BE" dirty="0" err="1"/>
            <a:t>climate</a:t>
          </a:r>
          <a:r>
            <a:rPr lang="fr-BE" dirty="0"/>
            <a:t> experts</a:t>
          </a:r>
        </a:p>
      </dgm:t>
    </dgm:pt>
    <dgm:pt modelId="{BFA200EE-C248-4A82-8719-8D907C9B1454}" type="parTrans" cxnId="{B1685504-F07C-407E-9550-13D0A50D5F7C}">
      <dgm:prSet/>
      <dgm:spPr/>
      <dgm:t>
        <a:bodyPr/>
        <a:lstStyle/>
        <a:p>
          <a:endParaRPr lang="fr-BE"/>
        </a:p>
      </dgm:t>
    </dgm:pt>
    <dgm:pt modelId="{664CCB45-A53B-4327-852F-602E13B71C6F}" type="sibTrans" cxnId="{B1685504-F07C-407E-9550-13D0A50D5F7C}">
      <dgm:prSet/>
      <dgm:spPr/>
      <dgm:t>
        <a:bodyPr/>
        <a:lstStyle/>
        <a:p>
          <a:endParaRPr lang="fr-BE"/>
        </a:p>
      </dgm:t>
    </dgm:pt>
    <dgm:pt modelId="{A95AF4D0-3161-4266-BA56-44EF5F6CAF8B}">
      <dgm:prSet phldrT="[Tekst]"/>
      <dgm:spPr/>
      <dgm:t>
        <a:bodyPr/>
        <a:lstStyle/>
        <a:p>
          <a:r>
            <a:rPr lang="fr-BE" dirty="0" err="1"/>
            <a:t>Citizens</a:t>
          </a:r>
          <a:r>
            <a:rPr lang="fr-BE" dirty="0"/>
            <a:t> </a:t>
          </a:r>
          <a:r>
            <a:rPr lang="fr-BE" dirty="0" err="1"/>
            <a:t>assemblee</a:t>
          </a:r>
          <a:r>
            <a:rPr lang="fr-BE" dirty="0"/>
            <a:t> on </a:t>
          </a:r>
          <a:r>
            <a:rPr lang="fr-BE" dirty="0" err="1"/>
            <a:t>climate</a:t>
          </a:r>
          <a:endParaRPr lang="fr-BE" dirty="0"/>
        </a:p>
      </dgm:t>
    </dgm:pt>
    <dgm:pt modelId="{1EB5121B-2654-442F-A57F-E69A65B21674}" type="parTrans" cxnId="{F5DA4297-8031-4569-81D4-BCE4EEFBC91C}">
      <dgm:prSet/>
      <dgm:spPr/>
      <dgm:t>
        <a:bodyPr/>
        <a:lstStyle/>
        <a:p>
          <a:endParaRPr lang="fr-BE"/>
        </a:p>
      </dgm:t>
    </dgm:pt>
    <dgm:pt modelId="{4D24A8A9-379E-4855-BB79-57DC4F074412}" type="sibTrans" cxnId="{F5DA4297-8031-4569-81D4-BCE4EEFBC91C}">
      <dgm:prSet/>
      <dgm:spPr/>
      <dgm:t>
        <a:bodyPr/>
        <a:lstStyle/>
        <a:p>
          <a:endParaRPr lang="fr-BE"/>
        </a:p>
      </dgm:t>
    </dgm:pt>
    <dgm:pt modelId="{61100A82-7141-4BFF-BE26-CAA0B6D452A7}">
      <dgm:prSet phldrT="[Tekst]"/>
      <dgm:spPr/>
      <dgm:t>
        <a:bodyPr/>
        <a:lstStyle/>
        <a:p>
          <a:r>
            <a:rPr lang="fr-BE" dirty="0"/>
            <a:t>Advisory </a:t>
          </a:r>
          <a:r>
            <a:rPr lang="fr-BE" dirty="0" err="1"/>
            <a:t>councils</a:t>
          </a:r>
          <a:endParaRPr lang="fr-BE" dirty="0"/>
        </a:p>
      </dgm:t>
    </dgm:pt>
    <dgm:pt modelId="{33FD7F99-58B1-49A5-AC41-C417E8AC51EC}" type="parTrans" cxnId="{5210C7EC-F5CD-4E38-BAB1-8F106C43500A}">
      <dgm:prSet/>
      <dgm:spPr/>
      <dgm:t>
        <a:bodyPr/>
        <a:lstStyle/>
        <a:p>
          <a:endParaRPr lang="fr-BE"/>
        </a:p>
      </dgm:t>
    </dgm:pt>
    <dgm:pt modelId="{34D4817F-A7C5-4C96-AAA9-974E6EA41EEF}" type="sibTrans" cxnId="{5210C7EC-F5CD-4E38-BAB1-8F106C43500A}">
      <dgm:prSet/>
      <dgm:spPr/>
      <dgm:t>
        <a:bodyPr/>
        <a:lstStyle/>
        <a:p>
          <a:endParaRPr lang="fr-BE"/>
        </a:p>
      </dgm:t>
    </dgm:pt>
    <dgm:pt modelId="{ADFDCB42-2E0C-43DB-BF56-05B12737B19C}">
      <dgm:prSet/>
      <dgm:spPr/>
    </dgm:pt>
    <dgm:pt modelId="{ED02D6D3-26C8-4746-B3C9-E181F0F072C6}" type="parTrans" cxnId="{CAD7CD52-83CD-4271-A061-79DBFC79853F}">
      <dgm:prSet/>
      <dgm:spPr/>
      <dgm:t>
        <a:bodyPr/>
        <a:lstStyle/>
        <a:p>
          <a:endParaRPr lang="fr-BE"/>
        </a:p>
      </dgm:t>
    </dgm:pt>
    <dgm:pt modelId="{AADDFB7A-DCD3-4D57-9D57-40B510B6661E}" type="sibTrans" cxnId="{CAD7CD52-83CD-4271-A061-79DBFC79853F}">
      <dgm:prSet/>
      <dgm:spPr/>
      <dgm:t>
        <a:bodyPr/>
        <a:lstStyle/>
        <a:p>
          <a:endParaRPr lang="fr-BE"/>
        </a:p>
      </dgm:t>
    </dgm:pt>
    <dgm:pt modelId="{07D23A42-BA15-48E8-82A2-277ACFBA5FA3}" type="pres">
      <dgm:prSet presAssocID="{B9CD1881-6177-47FC-B0E7-6F36984D2DF3}" presName="cycle" presStyleCnt="0">
        <dgm:presLayoutVars>
          <dgm:chMax val="1"/>
          <dgm:dir/>
          <dgm:animLvl val="ctr"/>
          <dgm:resizeHandles val="exact"/>
        </dgm:presLayoutVars>
      </dgm:prSet>
      <dgm:spPr/>
    </dgm:pt>
    <dgm:pt modelId="{48AA296B-A7CC-49CB-8140-E16E801AE218}" type="pres">
      <dgm:prSet presAssocID="{7796124B-6A0A-4BFA-ACB5-DFA4440242BF}" presName="centerShape" presStyleLbl="node0" presStyleIdx="0" presStyleCnt="1" custLinFactNeighborX="1089"/>
      <dgm:spPr/>
    </dgm:pt>
    <dgm:pt modelId="{724A1B08-E5A0-442B-8C57-8293626DAFDB}" type="pres">
      <dgm:prSet presAssocID="{E9D7AFBC-A938-454C-9F71-C023925D6BAF}" presName="Name9" presStyleLbl="parChTrans1D2" presStyleIdx="0" presStyleCnt="4"/>
      <dgm:spPr/>
    </dgm:pt>
    <dgm:pt modelId="{8B694952-F435-46FA-A3B5-4638E6BFBD92}" type="pres">
      <dgm:prSet presAssocID="{E9D7AFBC-A938-454C-9F71-C023925D6BAF}" presName="connTx" presStyleLbl="parChTrans1D2" presStyleIdx="0" presStyleCnt="4"/>
      <dgm:spPr/>
    </dgm:pt>
    <dgm:pt modelId="{EFD17A51-AFCB-4B3C-8263-0F8ACE3D24E9}" type="pres">
      <dgm:prSet presAssocID="{3B8F0FA9-41AE-45B8-BBD5-37A17D894D8F}" presName="node" presStyleLbl="node1" presStyleIdx="0" presStyleCnt="4">
        <dgm:presLayoutVars>
          <dgm:bulletEnabled val="1"/>
        </dgm:presLayoutVars>
      </dgm:prSet>
      <dgm:spPr/>
    </dgm:pt>
    <dgm:pt modelId="{1E8140A4-3E6A-4478-B810-F70E7F77C862}" type="pres">
      <dgm:prSet presAssocID="{BFA200EE-C248-4A82-8719-8D907C9B1454}" presName="Name9" presStyleLbl="parChTrans1D2" presStyleIdx="1" presStyleCnt="4"/>
      <dgm:spPr/>
    </dgm:pt>
    <dgm:pt modelId="{9E0718D9-03AF-4B28-AFB5-FCAEA99E577B}" type="pres">
      <dgm:prSet presAssocID="{BFA200EE-C248-4A82-8719-8D907C9B1454}" presName="connTx" presStyleLbl="parChTrans1D2" presStyleIdx="1" presStyleCnt="4"/>
      <dgm:spPr/>
    </dgm:pt>
    <dgm:pt modelId="{345EED02-BD2A-43DA-B3F6-BC24D4CC2A49}" type="pres">
      <dgm:prSet presAssocID="{F39F5EE5-2E07-4322-8F7E-C14FFECEE7DF}" presName="node" presStyleLbl="node1" presStyleIdx="1" presStyleCnt="4">
        <dgm:presLayoutVars>
          <dgm:bulletEnabled val="1"/>
        </dgm:presLayoutVars>
      </dgm:prSet>
      <dgm:spPr/>
    </dgm:pt>
    <dgm:pt modelId="{AB993702-E6D4-40F3-A0AB-AC3437BD15E9}" type="pres">
      <dgm:prSet presAssocID="{1EB5121B-2654-442F-A57F-E69A65B21674}" presName="Name9" presStyleLbl="parChTrans1D2" presStyleIdx="2" presStyleCnt="4"/>
      <dgm:spPr/>
    </dgm:pt>
    <dgm:pt modelId="{FA54C0F6-F5C1-4949-B9AC-3894094FC8B6}" type="pres">
      <dgm:prSet presAssocID="{1EB5121B-2654-442F-A57F-E69A65B21674}" presName="connTx" presStyleLbl="parChTrans1D2" presStyleIdx="2" presStyleCnt="4"/>
      <dgm:spPr/>
    </dgm:pt>
    <dgm:pt modelId="{42D1E252-EB60-4044-A6E3-ED21079AE1AE}" type="pres">
      <dgm:prSet presAssocID="{A95AF4D0-3161-4266-BA56-44EF5F6CAF8B}" presName="node" presStyleLbl="node1" presStyleIdx="2" presStyleCnt="4">
        <dgm:presLayoutVars>
          <dgm:bulletEnabled val="1"/>
        </dgm:presLayoutVars>
      </dgm:prSet>
      <dgm:spPr/>
    </dgm:pt>
    <dgm:pt modelId="{689C39E1-B533-4C71-919D-D779D09C38A1}" type="pres">
      <dgm:prSet presAssocID="{33FD7F99-58B1-49A5-AC41-C417E8AC51EC}" presName="Name9" presStyleLbl="parChTrans1D2" presStyleIdx="3" presStyleCnt="4"/>
      <dgm:spPr/>
    </dgm:pt>
    <dgm:pt modelId="{7EA787E6-EBCC-4817-8162-D3BAC3F7C6A1}" type="pres">
      <dgm:prSet presAssocID="{33FD7F99-58B1-49A5-AC41-C417E8AC51EC}" presName="connTx" presStyleLbl="parChTrans1D2" presStyleIdx="3" presStyleCnt="4"/>
      <dgm:spPr/>
    </dgm:pt>
    <dgm:pt modelId="{9000B4EA-73AE-4781-BF26-CF04A1B842F4}" type="pres">
      <dgm:prSet presAssocID="{61100A82-7141-4BFF-BE26-CAA0B6D452A7}" presName="node" presStyleLbl="node1" presStyleIdx="3" presStyleCnt="4" custRadScaleInc="0">
        <dgm:presLayoutVars>
          <dgm:bulletEnabled val="1"/>
        </dgm:presLayoutVars>
      </dgm:prSet>
      <dgm:spPr/>
    </dgm:pt>
  </dgm:ptLst>
  <dgm:cxnLst>
    <dgm:cxn modelId="{E2FD6700-2EF7-4E26-A064-8502135F90C7}" type="presOf" srcId="{BFA200EE-C248-4A82-8719-8D907C9B1454}" destId="{9E0718D9-03AF-4B28-AFB5-FCAEA99E577B}" srcOrd="1" destOrd="0" presId="urn:microsoft.com/office/officeart/2005/8/layout/radial1"/>
    <dgm:cxn modelId="{B1685504-F07C-407E-9550-13D0A50D5F7C}" srcId="{7796124B-6A0A-4BFA-ACB5-DFA4440242BF}" destId="{F39F5EE5-2E07-4322-8F7E-C14FFECEE7DF}" srcOrd="1" destOrd="0" parTransId="{BFA200EE-C248-4A82-8719-8D907C9B1454}" sibTransId="{664CCB45-A53B-4327-852F-602E13B71C6F}"/>
    <dgm:cxn modelId="{90DC3719-7D30-4A53-BFAC-433196C25569}" type="presOf" srcId="{E9D7AFBC-A938-454C-9F71-C023925D6BAF}" destId="{724A1B08-E5A0-442B-8C57-8293626DAFDB}" srcOrd="0" destOrd="0" presId="urn:microsoft.com/office/officeart/2005/8/layout/radial1"/>
    <dgm:cxn modelId="{9CAD9119-156D-4AEF-ACE4-1E81288956DC}" type="presOf" srcId="{3B8F0FA9-41AE-45B8-BBD5-37A17D894D8F}" destId="{EFD17A51-AFCB-4B3C-8263-0F8ACE3D24E9}" srcOrd="0" destOrd="0" presId="urn:microsoft.com/office/officeart/2005/8/layout/radial1"/>
    <dgm:cxn modelId="{94AA601A-BC22-4789-9FA3-34ECCC8D1404}" type="presOf" srcId="{1EB5121B-2654-442F-A57F-E69A65B21674}" destId="{FA54C0F6-F5C1-4949-B9AC-3894094FC8B6}" srcOrd="1" destOrd="0" presId="urn:microsoft.com/office/officeart/2005/8/layout/radial1"/>
    <dgm:cxn modelId="{D0B4292C-7118-4B90-8261-23FE26A5A972}" type="presOf" srcId="{7796124B-6A0A-4BFA-ACB5-DFA4440242BF}" destId="{48AA296B-A7CC-49CB-8140-E16E801AE218}" srcOrd="0" destOrd="0" presId="urn:microsoft.com/office/officeart/2005/8/layout/radial1"/>
    <dgm:cxn modelId="{AB1CAB39-3370-472A-9B66-361AD962522D}" type="presOf" srcId="{B9CD1881-6177-47FC-B0E7-6F36984D2DF3}" destId="{07D23A42-BA15-48E8-82A2-277ACFBA5FA3}" srcOrd="0" destOrd="0" presId="urn:microsoft.com/office/officeart/2005/8/layout/radial1"/>
    <dgm:cxn modelId="{815DE23D-72E4-453B-AE8B-CEAC1878EF61}" type="presOf" srcId="{61100A82-7141-4BFF-BE26-CAA0B6D452A7}" destId="{9000B4EA-73AE-4781-BF26-CF04A1B842F4}" srcOrd="0" destOrd="0" presId="urn:microsoft.com/office/officeart/2005/8/layout/radial1"/>
    <dgm:cxn modelId="{3E253A46-0821-4C86-9F50-503BB40A8C38}" srcId="{7796124B-6A0A-4BFA-ACB5-DFA4440242BF}" destId="{3B8F0FA9-41AE-45B8-BBD5-37A17D894D8F}" srcOrd="0" destOrd="0" parTransId="{E9D7AFBC-A938-454C-9F71-C023925D6BAF}" sibTransId="{693D28BF-D2F1-436A-9B9A-384B99DAC16B}"/>
    <dgm:cxn modelId="{0D983F49-336E-4A49-868C-F2F1F0C5D6FC}" type="presOf" srcId="{33FD7F99-58B1-49A5-AC41-C417E8AC51EC}" destId="{7EA787E6-EBCC-4817-8162-D3BAC3F7C6A1}" srcOrd="1" destOrd="0" presId="urn:microsoft.com/office/officeart/2005/8/layout/radial1"/>
    <dgm:cxn modelId="{CAD7CD52-83CD-4271-A061-79DBFC79853F}" srcId="{B9CD1881-6177-47FC-B0E7-6F36984D2DF3}" destId="{ADFDCB42-2E0C-43DB-BF56-05B12737B19C}" srcOrd="1" destOrd="0" parTransId="{ED02D6D3-26C8-4746-B3C9-E181F0F072C6}" sibTransId="{AADDFB7A-DCD3-4D57-9D57-40B510B6661E}"/>
    <dgm:cxn modelId="{D0FFCA8F-43AB-410F-A72E-84265DF11D90}" type="presOf" srcId="{1EB5121B-2654-442F-A57F-E69A65B21674}" destId="{AB993702-E6D4-40F3-A0AB-AC3437BD15E9}" srcOrd="0" destOrd="0" presId="urn:microsoft.com/office/officeart/2005/8/layout/radial1"/>
    <dgm:cxn modelId="{F5DA4297-8031-4569-81D4-BCE4EEFBC91C}" srcId="{7796124B-6A0A-4BFA-ACB5-DFA4440242BF}" destId="{A95AF4D0-3161-4266-BA56-44EF5F6CAF8B}" srcOrd="2" destOrd="0" parTransId="{1EB5121B-2654-442F-A57F-E69A65B21674}" sibTransId="{4D24A8A9-379E-4855-BB79-57DC4F074412}"/>
    <dgm:cxn modelId="{DE37D498-0C3F-4BFD-861A-896CE441F238}" type="presOf" srcId="{A95AF4D0-3161-4266-BA56-44EF5F6CAF8B}" destId="{42D1E252-EB60-4044-A6E3-ED21079AE1AE}" srcOrd="0" destOrd="0" presId="urn:microsoft.com/office/officeart/2005/8/layout/radial1"/>
    <dgm:cxn modelId="{F464D4B9-2007-4D3F-B876-5A81C1ADC415}" srcId="{B9CD1881-6177-47FC-B0E7-6F36984D2DF3}" destId="{7796124B-6A0A-4BFA-ACB5-DFA4440242BF}" srcOrd="0" destOrd="0" parTransId="{690A2075-DB9B-41B1-8AC4-2CF3A7B38C36}" sibTransId="{14194AEA-6DEA-4071-BEBF-DA3630E4AA89}"/>
    <dgm:cxn modelId="{1CF528D3-A78D-4639-8C9B-74B952B08198}" type="presOf" srcId="{E9D7AFBC-A938-454C-9F71-C023925D6BAF}" destId="{8B694952-F435-46FA-A3B5-4638E6BFBD92}" srcOrd="1" destOrd="0" presId="urn:microsoft.com/office/officeart/2005/8/layout/radial1"/>
    <dgm:cxn modelId="{CD20E5DA-AB43-4D12-89C0-35D9E659B306}" type="presOf" srcId="{33FD7F99-58B1-49A5-AC41-C417E8AC51EC}" destId="{689C39E1-B533-4C71-919D-D779D09C38A1}" srcOrd="0" destOrd="0" presId="urn:microsoft.com/office/officeart/2005/8/layout/radial1"/>
    <dgm:cxn modelId="{6BFCF5E3-0C09-4DB0-B375-B5C34A203743}" type="presOf" srcId="{F39F5EE5-2E07-4322-8F7E-C14FFECEE7DF}" destId="{345EED02-BD2A-43DA-B3F6-BC24D4CC2A49}" srcOrd="0" destOrd="0" presId="urn:microsoft.com/office/officeart/2005/8/layout/radial1"/>
    <dgm:cxn modelId="{5210C7EC-F5CD-4E38-BAB1-8F106C43500A}" srcId="{7796124B-6A0A-4BFA-ACB5-DFA4440242BF}" destId="{61100A82-7141-4BFF-BE26-CAA0B6D452A7}" srcOrd="3" destOrd="0" parTransId="{33FD7F99-58B1-49A5-AC41-C417E8AC51EC}" sibTransId="{34D4817F-A7C5-4C96-AAA9-974E6EA41EEF}"/>
    <dgm:cxn modelId="{30CCBBF4-08A4-45EB-BC66-41E3911771E2}" type="presOf" srcId="{BFA200EE-C248-4A82-8719-8D907C9B1454}" destId="{1E8140A4-3E6A-4478-B810-F70E7F77C862}" srcOrd="0" destOrd="0" presId="urn:microsoft.com/office/officeart/2005/8/layout/radial1"/>
    <dgm:cxn modelId="{D30EF0FB-35E9-4FEC-9403-C5873E69B47B}" type="presParOf" srcId="{07D23A42-BA15-48E8-82A2-277ACFBA5FA3}" destId="{48AA296B-A7CC-49CB-8140-E16E801AE218}" srcOrd="0" destOrd="0" presId="urn:microsoft.com/office/officeart/2005/8/layout/radial1"/>
    <dgm:cxn modelId="{7A6ADDF6-78FD-4A21-A2EE-618A42D3BC76}" type="presParOf" srcId="{07D23A42-BA15-48E8-82A2-277ACFBA5FA3}" destId="{724A1B08-E5A0-442B-8C57-8293626DAFDB}" srcOrd="1" destOrd="0" presId="urn:microsoft.com/office/officeart/2005/8/layout/radial1"/>
    <dgm:cxn modelId="{C765AB1D-8D51-4FE0-9857-FD774DBD9118}" type="presParOf" srcId="{724A1B08-E5A0-442B-8C57-8293626DAFDB}" destId="{8B694952-F435-46FA-A3B5-4638E6BFBD92}" srcOrd="0" destOrd="0" presId="urn:microsoft.com/office/officeart/2005/8/layout/radial1"/>
    <dgm:cxn modelId="{C2E653E6-FF40-475D-965A-800BBBECA0F3}" type="presParOf" srcId="{07D23A42-BA15-48E8-82A2-277ACFBA5FA3}" destId="{EFD17A51-AFCB-4B3C-8263-0F8ACE3D24E9}" srcOrd="2" destOrd="0" presId="urn:microsoft.com/office/officeart/2005/8/layout/radial1"/>
    <dgm:cxn modelId="{2036AAFD-1211-477D-8E04-A2F90A4D8F5B}" type="presParOf" srcId="{07D23A42-BA15-48E8-82A2-277ACFBA5FA3}" destId="{1E8140A4-3E6A-4478-B810-F70E7F77C862}" srcOrd="3" destOrd="0" presId="urn:microsoft.com/office/officeart/2005/8/layout/radial1"/>
    <dgm:cxn modelId="{7B47DB8C-7BE4-4FFF-9421-F1F279FA0A15}" type="presParOf" srcId="{1E8140A4-3E6A-4478-B810-F70E7F77C862}" destId="{9E0718D9-03AF-4B28-AFB5-FCAEA99E577B}" srcOrd="0" destOrd="0" presId="urn:microsoft.com/office/officeart/2005/8/layout/radial1"/>
    <dgm:cxn modelId="{AE35CA1C-386B-4788-8C48-0BCEFD06C03D}" type="presParOf" srcId="{07D23A42-BA15-48E8-82A2-277ACFBA5FA3}" destId="{345EED02-BD2A-43DA-B3F6-BC24D4CC2A49}" srcOrd="4" destOrd="0" presId="urn:microsoft.com/office/officeart/2005/8/layout/radial1"/>
    <dgm:cxn modelId="{1820185F-C023-47AC-AE69-90D5C7495711}" type="presParOf" srcId="{07D23A42-BA15-48E8-82A2-277ACFBA5FA3}" destId="{AB993702-E6D4-40F3-A0AB-AC3437BD15E9}" srcOrd="5" destOrd="0" presId="urn:microsoft.com/office/officeart/2005/8/layout/radial1"/>
    <dgm:cxn modelId="{B430DE09-5F21-4A7E-9AD1-6C3C786DCBCE}" type="presParOf" srcId="{AB993702-E6D4-40F3-A0AB-AC3437BD15E9}" destId="{FA54C0F6-F5C1-4949-B9AC-3894094FC8B6}" srcOrd="0" destOrd="0" presId="urn:microsoft.com/office/officeart/2005/8/layout/radial1"/>
    <dgm:cxn modelId="{7CC2906E-4620-476D-BAC9-3902D21A7142}" type="presParOf" srcId="{07D23A42-BA15-48E8-82A2-277ACFBA5FA3}" destId="{42D1E252-EB60-4044-A6E3-ED21079AE1AE}" srcOrd="6" destOrd="0" presId="urn:microsoft.com/office/officeart/2005/8/layout/radial1"/>
    <dgm:cxn modelId="{79E673EC-3610-45ED-A3BD-D9B22D62500A}" type="presParOf" srcId="{07D23A42-BA15-48E8-82A2-277ACFBA5FA3}" destId="{689C39E1-B533-4C71-919D-D779D09C38A1}" srcOrd="7" destOrd="0" presId="urn:microsoft.com/office/officeart/2005/8/layout/radial1"/>
    <dgm:cxn modelId="{3F0AB344-969E-4518-976C-989559868BD1}" type="presParOf" srcId="{689C39E1-B533-4C71-919D-D779D09C38A1}" destId="{7EA787E6-EBCC-4817-8162-D3BAC3F7C6A1}" srcOrd="0" destOrd="0" presId="urn:microsoft.com/office/officeart/2005/8/layout/radial1"/>
    <dgm:cxn modelId="{AF9BCAAD-5DA9-4318-A417-37682BCC5487}" type="presParOf" srcId="{07D23A42-BA15-48E8-82A2-277ACFBA5FA3}" destId="{9000B4EA-73AE-4781-BF26-CF04A1B842F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0018DC-73AC-4820-8508-9778CADC79E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BE"/>
        </a:p>
      </dgm:t>
    </dgm:pt>
    <dgm:pt modelId="{C7CC13A0-0C7F-4489-B5B1-83BD926CF44F}">
      <dgm:prSet phldrT="[Tekst]"/>
      <dgm:spPr/>
      <dgm:t>
        <a:bodyPr/>
        <a:lstStyle/>
        <a:p>
          <a:r>
            <a:rPr lang="fr-BE" dirty="0" err="1"/>
            <a:t>Assemblee</a:t>
          </a:r>
          <a:endParaRPr lang="fr-BE" dirty="0"/>
        </a:p>
      </dgm:t>
    </dgm:pt>
    <dgm:pt modelId="{EDB30BBC-D3D0-4611-AACE-67FD798641BB}" type="parTrans" cxnId="{33610C1B-DDEC-4856-B63C-A3A326A54804}">
      <dgm:prSet/>
      <dgm:spPr/>
      <dgm:t>
        <a:bodyPr/>
        <a:lstStyle/>
        <a:p>
          <a:endParaRPr lang="fr-BE"/>
        </a:p>
      </dgm:t>
    </dgm:pt>
    <dgm:pt modelId="{0AE07A17-3646-45D6-ABE4-2EC226E244BA}" type="sibTrans" cxnId="{33610C1B-DDEC-4856-B63C-A3A326A54804}">
      <dgm:prSet/>
      <dgm:spPr/>
      <dgm:t>
        <a:bodyPr/>
        <a:lstStyle/>
        <a:p>
          <a:endParaRPr lang="fr-BE"/>
        </a:p>
      </dgm:t>
    </dgm:pt>
    <dgm:pt modelId="{35C1C606-8822-4448-B45A-87F7EE0FF765}">
      <dgm:prSet phldrT="[Tekst]"/>
      <dgm:spPr/>
      <dgm:t>
        <a:bodyPr/>
        <a:lstStyle/>
        <a:p>
          <a:r>
            <a:rPr lang="fr-BE" dirty="0"/>
            <a:t>Final report </a:t>
          </a:r>
          <a:r>
            <a:rPr lang="fr-BE" dirty="0" err="1"/>
            <a:t>with</a:t>
          </a:r>
          <a:r>
            <a:rPr lang="fr-BE" dirty="0"/>
            <a:t> recommandations and a vision</a:t>
          </a:r>
        </a:p>
      </dgm:t>
    </dgm:pt>
    <dgm:pt modelId="{37278803-F3C9-439D-9F94-A5DFDA2A7374}" type="parTrans" cxnId="{469C6D90-2159-45FE-A029-880E9849D59A}">
      <dgm:prSet/>
      <dgm:spPr/>
      <dgm:t>
        <a:bodyPr/>
        <a:lstStyle/>
        <a:p>
          <a:endParaRPr lang="fr-BE"/>
        </a:p>
      </dgm:t>
    </dgm:pt>
    <dgm:pt modelId="{854EF22A-FD0E-4503-BEE9-342739132144}" type="sibTrans" cxnId="{469C6D90-2159-45FE-A029-880E9849D59A}">
      <dgm:prSet/>
      <dgm:spPr/>
      <dgm:t>
        <a:bodyPr/>
        <a:lstStyle/>
        <a:p>
          <a:endParaRPr lang="fr-BE"/>
        </a:p>
      </dgm:t>
    </dgm:pt>
    <dgm:pt modelId="{E37A1A3A-8E83-4C74-814D-3B6D939EA735}">
      <dgm:prSet phldrT="[Tekst]"/>
      <dgm:spPr/>
      <dgm:t>
        <a:bodyPr/>
        <a:lstStyle/>
        <a:p>
          <a:r>
            <a:rPr lang="fr-BE" dirty="0" err="1"/>
            <a:t>Secretary</a:t>
          </a:r>
          <a:endParaRPr lang="fr-BE" dirty="0"/>
        </a:p>
      </dgm:t>
    </dgm:pt>
    <dgm:pt modelId="{FD44B1A1-422F-4185-A051-A4585A025DC6}" type="parTrans" cxnId="{65785047-4461-43B5-AD1E-ECDF133C05CA}">
      <dgm:prSet/>
      <dgm:spPr/>
      <dgm:t>
        <a:bodyPr/>
        <a:lstStyle/>
        <a:p>
          <a:endParaRPr lang="fr-BE"/>
        </a:p>
      </dgm:t>
    </dgm:pt>
    <dgm:pt modelId="{AE3ECB7C-CCD9-4960-A3B2-54AA9449BE4F}" type="sibTrans" cxnId="{65785047-4461-43B5-AD1E-ECDF133C05CA}">
      <dgm:prSet/>
      <dgm:spPr/>
      <dgm:t>
        <a:bodyPr/>
        <a:lstStyle/>
        <a:p>
          <a:endParaRPr lang="fr-BE"/>
        </a:p>
      </dgm:t>
    </dgm:pt>
    <dgm:pt modelId="{99287F37-A411-4D87-9B60-F5C09306A0FC}">
      <dgm:prSet phldrT="[Tekst]"/>
      <dgm:spPr/>
      <dgm:t>
        <a:bodyPr/>
        <a:lstStyle/>
        <a:p>
          <a:r>
            <a:rPr lang="fr-BE" dirty="0" err="1"/>
            <a:t>Based</a:t>
          </a:r>
          <a:r>
            <a:rPr lang="fr-BE" dirty="0"/>
            <a:t> in the administration of </a:t>
          </a:r>
          <a:r>
            <a:rPr lang="fr-BE" dirty="0" err="1"/>
            <a:t>climate</a:t>
          </a:r>
          <a:endParaRPr lang="fr-BE" dirty="0"/>
        </a:p>
      </dgm:t>
    </dgm:pt>
    <dgm:pt modelId="{40FA2183-064D-4AFF-A211-D8D629E81387}" type="parTrans" cxnId="{3331C8EE-557B-43D9-846C-770A2C32763E}">
      <dgm:prSet/>
      <dgm:spPr/>
      <dgm:t>
        <a:bodyPr/>
        <a:lstStyle/>
        <a:p>
          <a:endParaRPr lang="fr-BE"/>
        </a:p>
      </dgm:t>
    </dgm:pt>
    <dgm:pt modelId="{0412F108-34A0-4BF4-B567-6A2579F8290A}" type="sibTrans" cxnId="{3331C8EE-557B-43D9-846C-770A2C32763E}">
      <dgm:prSet/>
      <dgm:spPr/>
      <dgm:t>
        <a:bodyPr/>
        <a:lstStyle/>
        <a:p>
          <a:endParaRPr lang="fr-BE"/>
        </a:p>
      </dgm:t>
    </dgm:pt>
    <dgm:pt modelId="{33E6C294-9AF2-4D7A-B28B-6B0F9116F41D}">
      <dgm:prSet phldrT="[Tekst]"/>
      <dgm:spPr/>
      <dgm:t>
        <a:bodyPr/>
        <a:lstStyle/>
        <a:p>
          <a:r>
            <a:rPr lang="fr-BE" dirty="0" err="1"/>
            <a:t>Working</a:t>
          </a:r>
          <a:r>
            <a:rPr lang="fr-BE" dirty="0"/>
            <a:t> group </a:t>
          </a:r>
          <a:r>
            <a:rPr lang="fr-BE" dirty="0" err="1"/>
            <a:t>with</a:t>
          </a:r>
          <a:r>
            <a:rPr lang="fr-BE" dirty="0"/>
            <a:t> the </a:t>
          </a:r>
          <a:r>
            <a:rPr lang="fr-BE" dirty="0" err="1"/>
            <a:t>other</a:t>
          </a:r>
          <a:r>
            <a:rPr lang="fr-BE" dirty="0"/>
            <a:t> administrations </a:t>
          </a:r>
          <a:r>
            <a:rPr lang="fr-BE" dirty="0" err="1"/>
            <a:t>involved</a:t>
          </a:r>
          <a:endParaRPr lang="fr-BE" dirty="0"/>
        </a:p>
      </dgm:t>
    </dgm:pt>
    <dgm:pt modelId="{FEDEF0F6-0411-458B-BE38-B470A3B098A6}" type="parTrans" cxnId="{AF2716A6-9C9D-407C-AD5D-13F16EBEFC8A}">
      <dgm:prSet/>
      <dgm:spPr/>
      <dgm:t>
        <a:bodyPr/>
        <a:lstStyle/>
        <a:p>
          <a:endParaRPr lang="fr-BE"/>
        </a:p>
      </dgm:t>
    </dgm:pt>
    <dgm:pt modelId="{B3F98EC4-D81F-4E41-A2C5-5852F44D591B}" type="sibTrans" cxnId="{AF2716A6-9C9D-407C-AD5D-13F16EBEFC8A}">
      <dgm:prSet/>
      <dgm:spPr/>
      <dgm:t>
        <a:bodyPr/>
        <a:lstStyle/>
        <a:p>
          <a:endParaRPr lang="fr-BE"/>
        </a:p>
      </dgm:t>
    </dgm:pt>
    <dgm:pt modelId="{C6B7DF46-0E97-4231-A0CB-987CBFAA279B}">
      <dgm:prSet phldrT="[Tekst]"/>
      <dgm:spPr/>
      <dgm:t>
        <a:bodyPr/>
        <a:lstStyle/>
        <a:p>
          <a:r>
            <a:rPr lang="fr-BE" dirty="0" err="1"/>
            <a:t>Gouvernment</a:t>
          </a:r>
          <a:endParaRPr lang="fr-BE" dirty="0"/>
        </a:p>
      </dgm:t>
    </dgm:pt>
    <dgm:pt modelId="{49AFFFCB-531D-4522-8DB5-8415C009859E}" type="parTrans" cxnId="{F15FA5EF-A306-4D33-9A66-E64E97B08547}">
      <dgm:prSet/>
      <dgm:spPr/>
      <dgm:t>
        <a:bodyPr/>
        <a:lstStyle/>
        <a:p>
          <a:endParaRPr lang="fr-BE"/>
        </a:p>
      </dgm:t>
    </dgm:pt>
    <dgm:pt modelId="{98C9C607-65EC-4671-8E4C-067ACB3C5D16}" type="sibTrans" cxnId="{F15FA5EF-A306-4D33-9A66-E64E97B08547}">
      <dgm:prSet/>
      <dgm:spPr/>
      <dgm:t>
        <a:bodyPr/>
        <a:lstStyle/>
        <a:p>
          <a:endParaRPr lang="fr-BE"/>
        </a:p>
      </dgm:t>
    </dgm:pt>
    <dgm:pt modelId="{DD3C4959-EF8F-42B2-A408-9C4D6A2B05BE}">
      <dgm:prSet phldrT="[Tekst]"/>
      <dgm:spPr/>
      <dgm:t>
        <a:bodyPr/>
        <a:lstStyle/>
        <a:p>
          <a:r>
            <a:rPr lang="fr-BE" dirty="0" err="1"/>
            <a:t>Climate</a:t>
          </a:r>
          <a:r>
            <a:rPr lang="fr-BE" dirty="0"/>
            <a:t> </a:t>
          </a:r>
          <a:r>
            <a:rPr lang="fr-BE" dirty="0" err="1"/>
            <a:t>steering</a:t>
          </a:r>
          <a:r>
            <a:rPr lang="fr-BE" dirty="0"/>
            <a:t> comité</a:t>
          </a:r>
        </a:p>
      </dgm:t>
    </dgm:pt>
    <dgm:pt modelId="{4F58F55D-8456-4187-9E60-68EF62B9FB10}" type="parTrans" cxnId="{713C4D0D-D3D3-42A8-A0D2-4481C753E117}">
      <dgm:prSet/>
      <dgm:spPr/>
      <dgm:t>
        <a:bodyPr/>
        <a:lstStyle/>
        <a:p>
          <a:endParaRPr lang="fr-BE"/>
        </a:p>
      </dgm:t>
    </dgm:pt>
    <dgm:pt modelId="{1A0E08F9-E92D-41DC-B283-965DB87A5BC9}" type="sibTrans" cxnId="{713C4D0D-D3D3-42A8-A0D2-4481C753E117}">
      <dgm:prSet/>
      <dgm:spPr/>
      <dgm:t>
        <a:bodyPr/>
        <a:lstStyle/>
        <a:p>
          <a:endParaRPr lang="fr-BE"/>
        </a:p>
      </dgm:t>
    </dgm:pt>
    <dgm:pt modelId="{B2D0FE5D-F7A6-4E41-A8BC-C8FFC5CACA9D}">
      <dgm:prSet phldrT="[Tekst]" phldr="1"/>
      <dgm:spPr/>
      <dgm:t>
        <a:bodyPr/>
        <a:lstStyle/>
        <a:p>
          <a:endParaRPr lang="fr-BE" dirty="0"/>
        </a:p>
      </dgm:t>
    </dgm:pt>
    <dgm:pt modelId="{F6B56FA5-7BB4-4523-B7A5-22CA45D045C6}" type="parTrans" cxnId="{1BC8E0D1-120B-453E-BD72-A0473CC8B24C}">
      <dgm:prSet/>
      <dgm:spPr/>
      <dgm:t>
        <a:bodyPr/>
        <a:lstStyle/>
        <a:p>
          <a:endParaRPr lang="fr-BE"/>
        </a:p>
      </dgm:t>
    </dgm:pt>
    <dgm:pt modelId="{4C2CD22A-223A-40BC-A186-12CB11D3D506}" type="sibTrans" cxnId="{1BC8E0D1-120B-453E-BD72-A0473CC8B24C}">
      <dgm:prSet/>
      <dgm:spPr/>
      <dgm:t>
        <a:bodyPr/>
        <a:lstStyle/>
        <a:p>
          <a:endParaRPr lang="fr-BE"/>
        </a:p>
      </dgm:t>
    </dgm:pt>
    <dgm:pt modelId="{6AB2E66B-CEA5-4437-ADB1-EC88278DF758}" type="pres">
      <dgm:prSet presAssocID="{C50018DC-73AC-4820-8508-9778CADC79E5}" presName="Name0" presStyleCnt="0">
        <dgm:presLayoutVars>
          <dgm:dir/>
          <dgm:animLvl val="lvl"/>
          <dgm:resizeHandles val="exact"/>
        </dgm:presLayoutVars>
      </dgm:prSet>
      <dgm:spPr/>
    </dgm:pt>
    <dgm:pt modelId="{5BFA09F2-FCDF-487A-8139-1FFCFE4EAF61}" type="pres">
      <dgm:prSet presAssocID="{C50018DC-73AC-4820-8508-9778CADC79E5}" presName="tSp" presStyleCnt="0"/>
      <dgm:spPr/>
    </dgm:pt>
    <dgm:pt modelId="{57485F5E-307F-451E-B45A-1E2BD623612E}" type="pres">
      <dgm:prSet presAssocID="{C50018DC-73AC-4820-8508-9778CADC79E5}" presName="bSp" presStyleCnt="0"/>
      <dgm:spPr/>
    </dgm:pt>
    <dgm:pt modelId="{83C9E81B-9AAB-4AE0-8F5C-4E09BB91806F}" type="pres">
      <dgm:prSet presAssocID="{C50018DC-73AC-4820-8508-9778CADC79E5}" presName="process" presStyleCnt="0"/>
      <dgm:spPr/>
    </dgm:pt>
    <dgm:pt modelId="{35BF8BAD-3CAE-4288-AF75-7EE31F1D6631}" type="pres">
      <dgm:prSet presAssocID="{C7CC13A0-0C7F-4489-B5B1-83BD926CF44F}" presName="composite1" presStyleCnt="0"/>
      <dgm:spPr/>
    </dgm:pt>
    <dgm:pt modelId="{545312CD-ABDA-4EE0-A181-9EF5106799EC}" type="pres">
      <dgm:prSet presAssocID="{C7CC13A0-0C7F-4489-B5B1-83BD926CF44F}" presName="dummyNode1" presStyleLbl="node1" presStyleIdx="0" presStyleCnt="3"/>
      <dgm:spPr/>
    </dgm:pt>
    <dgm:pt modelId="{34F7003F-0E95-4A5D-A14D-3C03768E580E}" type="pres">
      <dgm:prSet presAssocID="{C7CC13A0-0C7F-4489-B5B1-83BD926CF44F}" presName="childNode1" presStyleLbl="bgAcc1" presStyleIdx="0" presStyleCnt="3">
        <dgm:presLayoutVars>
          <dgm:bulletEnabled val="1"/>
        </dgm:presLayoutVars>
      </dgm:prSet>
      <dgm:spPr/>
    </dgm:pt>
    <dgm:pt modelId="{87CE9330-6A1A-4A26-A0B8-298E68189AE3}" type="pres">
      <dgm:prSet presAssocID="{C7CC13A0-0C7F-4489-B5B1-83BD926CF44F}" presName="childNode1tx" presStyleLbl="bgAcc1" presStyleIdx="0" presStyleCnt="3">
        <dgm:presLayoutVars>
          <dgm:bulletEnabled val="1"/>
        </dgm:presLayoutVars>
      </dgm:prSet>
      <dgm:spPr/>
    </dgm:pt>
    <dgm:pt modelId="{A5D15961-7052-4B79-A687-8948A409E421}" type="pres">
      <dgm:prSet presAssocID="{C7CC13A0-0C7F-4489-B5B1-83BD926CF44F}" presName="parentNode1" presStyleLbl="node1" presStyleIdx="0" presStyleCnt="3">
        <dgm:presLayoutVars>
          <dgm:chMax val="1"/>
          <dgm:bulletEnabled val="1"/>
        </dgm:presLayoutVars>
      </dgm:prSet>
      <dgm:spPr/>
    </dgm:pt>
    <dgm:pt modelId="{9D8B18A8-550D-43F4-AE68-F085411208D7}" type="pres">
      <dgm:prSet presAssocID="{C7CC13A0-0C7F-4489-B5B1-83BD926CF44F}" presName="connSite1" presStyleCnt="0"/>
      <dgm:spPr/>
    </dgm:pt>
    <dgm:pt modelId="{3090BEE1-C7BA-4661-9254-E85B4E61825D}" type="pres">
      <dgm:prSet presAssocID="{0AE07A17-3646-45D6-ABE4-2EC226E244BA}" presName="Name9" presStyleLbl="sibTrans2D1" presStyleIdx="0" presStyleCnt="2"/>
      <dgm:spPr/>
    </dgm:pt>
    <dgm:pt modelId="{87AF0DEB-9A95-4ACE-8A1D-9BD05D976C66}" type="pres">
      <dgm:prSet presAssocID="{E37A1A3A-8E83-4C74-814D-3B6D939EA735}" presName="composite2" presStyleCnt="0"/>
      <dgm:spPr/>
    </dgm:pt>
    <dgm:pt modelId="{3D1250E2-4407-4A3F-8491-5151760ADFCA}" type="pres">
      <dgm:prSet presAssocID="{E37A1A3A-8E83-4C74-814D-3B6D939EA735}" presName="dummyNode2" presStyleLbl="node1" presStyleIdx="0" presStyleCnt="3"/>
      <dgm:spPr/>
    </dgm:pt>
    <dgm:pt modelId="{A927534A-15BC-45FF-8BA3-B22B1C2542A3}" type="pres">
      <dgm:prSet presAssocID="{E37A1A3A-8E83-4C74-814D-3B6D939EA735}" presName="childNode2" presStyleLbl="bgAcc1" presStyleIdx="1" presStyleCnt="3">
        <dgm:presLayoutVars>
          <dgm:bulletEnabled val="1"/>
        </dgm:presLayoutVars>
      </dgm:prSet>
      <dgm:spPr/>
    </dgm:pt>
    <dgm:pt modelId="{09592CEA-134D-4FD5-AC0E-294D20B71FEE}" type="pres">
      <dgm:prSet presAssocID="{E37A1A3A-8E83-4C74-814D-3B6D939EA735}" presName="childNode2tx" presStyleLbl="bgAcc1" presStyleIdx="1" presStyleCnt="3">
        <dgm:presLayoutVars>
          <dgm:bulletEnabled val="1"/>
        </dgm:presLayoutVars>
      </dgm:prSet>
      <dgm:spPr/>
    </dgm:pt>
    <dgm:pt modelId="{E59AAC0C-8182-4864-A9C6-E8BC5B8DB359}" type="pres">
      <dgm:prSet presAssocID="{E37A1A3A-8E83-4C74-814D-3B6D939EA735}" presName="parentNode2" presStyleLbl="node1" presStyleIdx="1" presStyleCnt="3">
        <dgm:presLayoutVars>
          <dgm:chMax val="0"/>
          <dgm:bulletEnabled val="1"/>
        </dgm:presLayoutVars>
      </dgm:prSet>
      <dgm:spPr/>
    </dgm:pt>
    <dgm:pt modelId="{71A7F240-D13F-4B40-9A0B-1E6B30A9747D}" type="pres">
      <dgm:prSet presAssocID="{E37A1A3A-8E83-4C74-814D-3B6D939EA735}" presName="connSite2" presStyleCnt="0"/>
      <dgm:spPr/>
    </dgm:pt>
    <dgm:pt modelId="{D292CD87-0133-4F68-9B61-616054489077}" type="pres">
      <dgm:prSet presAssocID="{AE3ECB7C-CCD9-4960-A3B2-54AA9449BE4F}" presName="Name18" presStyleLbl="sibTrans2D1" presStyleIdx="1" presStyleCnt="2"/>
      <dgm:spPr/>
    </dgm:pt>
    <dgm:pt modelId="{7AEF7C2A-EE2C-4F3C-BAAE-7C55FEB9396B}" type="pres">
      <dgm:prSet presAssocID="{C6B7DF46-0E97-4231-A0CB-987CBFAA279B}" presName="composite1" presStyleCnt="0"/>
      <dgm:spPr/>
    </dgm:pt>
    <dgm:pt modelId="{7B04F18C-B7CD-4607-9FB0-09C8C134970F}" type="pres">
      <dgm:prSet presAssocID="{C6B7DF46-0E97-4231-A0CB-987CBFAA279B}" presName="dummyNode1" presStyleLbl="node1" presStyleIdx="1" presStyleCnt="3"/>
      <dgm:spPr/>
    </dgm:pt>
    <dgm:pt modelId="{FF5A73D2-4976-4911-BA99-743D717CF795}" type="pres">
      <dgm:prSet presAssocID="{C6B7DF46-0E97-4231-A0CB-987CBFAA279B}" presName="childNode1" presStyleLbl="bgAcc1" presStyleIdx="2" presStyleCnt="3">
        <dgm:presLayoutVars>
          <dgm:bulletEnabled val="1"/>
        </dgm:presLayoutVars>
      </dgm:prSet>
      <dgm:spPr/>
    </dgm:pt>
    <dgm:pt modelId="{0A104153-8086-4475-A64F-6CB554F6E29E}" type="pres">
      <dgm:prSet presAssocID="{C6B7DF46-0E97-4231-A0CB-987CBFAA279B}" presName="childNode1tx" presStyleLbl="bgAcc1" presStyleIdx="2" presStyleCnt="3">
        <dgm:presLayoutVars>
          <dgm:bulletEnabled val="1"/>
        </dgm:presLayoutVars>
      </dgm:prSet>
      <dgm:spPr/>
    </dgm:pt>
    <dgm:pt modelId="{DFC0E59A-5D75-4429-A37B-47FF0DE3CECE}" type="pres">
      <dgm:prSet presAssocID="{C6B7DF46-0E97-4231-A0CB-987CBFAA279B}" presName="parentNode1" presStyleLbl="node1" presStyleIdx="2" presStyleCnt="3">
        <dgm:presLayoutVars>
          <dgm:chMax val="1"/>
          <dgm:bulletEnabled val="1"/>
        </dgm:presLayoutVars>
      </dgm:prSet>
      <dgm:spPr/>
    </dgm:pt>
    <dgm:pt modelId="{FA71284B-AE22-48EC-8C6B-EE1191C4C2AB}" type="pres">
      <dgm:prSet presAssocID="{C6B7DF46-0E97-4231-A0CB-987CBFAA279B}" presName="connSite1" presStyleCnt="0"/>
      <dgm:spPr/>
    </dgm:pt>
  </dgm:ptLst>
  <dgm:cxnLst>
    <dgm:cxn modelId="{713C4D0D-D3D3-42A8-A0D2-4481C753E117}" srcId="{C6B7DF46-0E97-4231-A0CB-987CBFAA279B}" destId="{DD3C4959-EF8F-42B2-A408-9C4D6A2B05BE}" srcOrd="0" destOrd="0" parTransId="{4F58F55D-8456-4187-9E60-68EF62B9FB10}" sibTransId="{1A0E08F9-E92D-41DC-B283-965DB87A5BC9}"/>
    <dgm:cxn modelId="{50EAA311-03CE-4472-AF1E-F5CF95B49DE2}" type="presOf" srcId="{B2D0FE5D-F7A6-4E41-A8BC-C8FFC5CACA9D}" destId="{FF5A73D2-4976-4911-BA99-743D717CF795}" srcOrd="0" destOrd="1" presId="urn:microsoft.com/office/officeart/2005/8/layout/hProcess4"/>
    <dgm:cxn modelId="{E2791112-FE69-4CDF-9728-22815530F537}" type="presOf" srcId="{0AE07A17-3646-45D6-ABE4-2EC226E244BA}" destId="{3090BEE1-C7BA-4661-9254-E85B4E61825D}" srcOrd="0" destOrd="0" presId="urn:microsoft.com/office/officeart/2005/8/layout/hProcess4"/>
    <dgm:cxn modelId="{0CE58016-DBF8-44DE-8DD0-5CB429CC450A}" type="presOf" srcId="{33E6C294-9AF2-4D7A-B28B-6B0F9116F41D}" destId="{09592CEA-134D-4FD5-AC0E-294D20B71FEE}" srcOrd="1" destOrd="1" presId="urn:microsoft.com/office/officeart/2005/8/layout/hProcess4"/>
    <dgm:cxn modelId="{33610C1B-DDEC-4856-B63C-A3A326A54804}" srcId="{C50018DC-73AC-4820-8508-9778CADC79E5}" destId="{C7CC13A0-0C7F-4489-B5B1-83BD926CF44F}" srcOrd="0" destOrd="0" parTransId="{EDB30BBC-D3D0-4611-AACE-67FD798641BB}" sibTransId="{0AE07A17-3646-45D6-ABE4-2EC226E244BA}"/>
    <dgm:cxn modelId="{8199BF1E-DA7F-40DA-BB37-72CE2CCC1759}" type="presOf" srcId="{C7CC13A0-0C7F-4489-B5B1-83BD926CF44F}" destId="{A5D15961-7052-4B79-A687-8948A409E421}" srcOrd="0" destOrd="0" presId="urn:microsoft.com/office/officeart/2005/8/layout/hProcess4"/>
    <dgm:cxn modelId="{65785047-4461-43B5-AD1E-ECDF133C05CA}" srcId="{C50018DC-73AC-4820-8508-9778CADC79E5}" destId="{E37A1A3A-8E83-4C74-814D-3B6D939EA735}" srcOrd="1" destOrd="0" parTransId="{FD44B1A1-422F-4185-A051-A4585A025DC6}" sibTransId="{AE3ECB7C-CCD9-4960-A3B2-54AA9449BE4F}"/>
    <dgm:cxn modelId="{2F145E6F-FB4B-4041-94C8-4C44B08BE696}" type="presOf" srcId="{C6B7DF46-0E97-4231-A0CB-987CBFAA279B}" destId="{DFC0E59A-5D75-4429-A37B-47FF0DE3CECE}" srcOrd="0" destOrd="0" presId="urn:microsoft.com/office/officeart/2005/8/layout/hProcess4"/>
    <dgm:cxn modelId="{629B6C7C-5220-4D39-8A15-E088CF3E2918}" type="presOf" srcId="{35C1C606-8822-4448-B45A-87F7EE0FF765}" destId="{87CE9330-6A1A-4A26-A0B8-298E68189AE3}" srcOrd="1" destOrd="0" presId="urn:microsoft.com/office/officeart/2005/8/layout/hProcess4"/>
    <dgm:cxn modelId="{0B7A7B7C-824E-4065-AACD-6FC849C9C643}" type="presOf" srcId="{33E6C294-9AF2-4D7A-B28B-6B0F9116F41D}" destId="{A927534A-15BC-45FF-8BA3-B22B1C2542A3}" srcOrd="0" destOrd="1" presId="urn:microsoft.com/office/officeart/2005/8/layout/hProcess4"/>
    <dgm:cxn modelId="{0518FA88-B091-4D30-BA43-0D4B40D32200}" type="presOf" srcId="{99287F37-A411-4D87-9B60-F5C09306A0FC}" destId="{A927534A-15BC-45FF-8BA3-B22B1C2542A3}" srcOrd="0" destOrd="0" presId="urn:microsoft.com/office/officeart/2005/8/layout/hProcess4"/>
    <dgm:cxn modelId="{469C6D90-2159-45FE-A029-880E9849D59A}" srcId="{C7CC13A0-0C7F-4489-B5B1-83BD926CF44F}" destId="{35C1C606-8822-4448-B45A-87F7EE0FF765}" srcOrd="0" destOrd="0" parTransId="{37278803-F3C9-439D-9F94-A5DFDA2A7374}" sibTransId="{854EF22A-FD0E-4503-BEE9-342739132144}"/>
    <dgm:cxn modelId="{AF2716A6-9C9D-407C-AD5D-13F16EBEFC8A}" srcId="{E37A1A3A-8E83-4C74-814D-3B6D939EA735}" destId="{33E6C294-9AF2-4D7A-B28B-6B0F9116F41D}" srcOrd="1" destOrd="0" parTransId="{FEDEF0F6-0411-458B-BE38-B470A3B098A6}" sibTransId="{B3F98EC4-D81F-4E41-A2C5-5852F44D591B}"/>
    <dgm:cxn modelId="{95BD91A6-18D7-4EE8-9F38-E8364F90A7B4}" type="presOf" srcId="{C50018DC-73AC-4820-8508-9778CADC79E5}" destId="{6AB2E66B-CEA5-4437-ADB1-EC88278DF758}" srcOrd="0" destOrd="0" presId="urn:microsoft.com/office/officeart/2005/8/layout/hProcess4"/>
    <dgm:cxn modelId="{3C55FFA9-3FA1-4735-AA66-45D2B6D06EEF}" type="presOf" srcId="{E37A1A3A-8E83-4C74-814D-3B6D939EA735}" destId="{E59AAC0C-8182-4864-A9C6-E8BC5B8DB359}" srcOrd="0" destOrd="0" presId="urn:microsoft.com/office/officeart/2005/8/layout/hProcess4"/>
    <dgm:cxn modelId="{C7D1EFAA-1D97-43C1-B9AB-995221DC0E97}" type="presOf" srcId="{AE3ECB7C-CCD9-4960-A3B2-54AA9449BE4F}" destId="{D292CD87-0133-4F68-9B61-616054489077}" srcOrd="0" destOrd="0" presId="urn:microsoft.com/office/officeart/2005/8/layout/hProcess4"/>
    <dgm:cxn modelId="{D01F31AB-FCBC-410E-B4BB-6569CD8C2C68}" type="presOf" srcId="{B2D0FE5D-F7A6-4E41-A8BC-C8FFC5CACA9D}" destId="{0A104153-8086-4475-A64F-6CB554F6E29E}" srcOrd="1" destOrd="1" presId="urn:microsoft.com/office/officeart/2005/8/layout/hProcess4"/>
    <dgm:cxn modelId="{E1CBB5B4-9C57-4ADB-AD4D-1AC01C3E0E8D}" type="presOf" srcId="{35C1C606-8822-4448-B45A-87F7EE0FF765}" destId="{34F7003F-0E95-4A5D-A14D-3C03768E580E}" srcOrd="0" destOrd="0" presId="urn:microsoft.com/office/officeart/2005/8/layout/hProcess4"/>
    <dgm:cxn modelId="{653AD7CF-F131-4702-8278-1902DDD7A209}" type="presOf" srcId="{DD3C4959-EF8F-42B2-A408-9C4D6A2B05BE}" destId="{0A104153-8086-4475-A64F-6CB554F6E29E}" srcOrd="1" destOrd="0" presId="urn:microsoft.com/office/officeart/2005/8/layout/hProcess4"/>
    <dgm:cxn modelId="{1BC8E0D1-120B-453E-BD72-A0473CC8B24C}" srcId="{C6B7DF46-0E97-4231-A0CB-987CBFAA279B}" destId="{B2D0FE5D-F7A6-4E41-A8BC-C8FFC5CACA9D}" srcOrd="1" destOrd="0" parTransId="{F6B56FA5-7BB4-4523-B7A5-22CA45D045C6}" sibTransId="{4C2CD22A-223A-40BC-A186-12CB11D3D506}"/>
    <dgm:cxn modelId="{B8B8E2DB-B9ED-4639-B1AE-EFA9831FE2A1}" type="presOf" srcId="{DD3C4959-EF8F-42B2-A408-9C4D6A2B05BE}" destId="{FF5A73D2-4976-4911-BA99-743D717CF795}" srcOrd="0" destOrd="0" presId="urn:microsoft.com/office/officeart/2005/8/layout/hProcess4"/>
    <dgm:cxn modelId="{BC468EE7-C7FD-438C-BA4A-35835BC58B3F}" type="presOf" srcId="{99287F37-A411-4D87-9B60-F5C09306A0FC}" destId="{09592CEA-134D-4FD5-AC0E-294D20B71FEE}" srcOrd="1" destOrd="0" presId="urn:microsoft.com/office/officeart/2005/8/layout/hProcess4"/>
    <dgm:cxn modelId="{3331C8EE-557B-43D9-846C-770A2C32763E}" srcId="{E37A1A3A-8E83-4C74-814D-3B6D939EA735}" destId="{99287F37-A411-4D87-9B60-F5C09306A0FC}" srcOrd="0" destOrd="0" parTransId="{40FA2183-064D-4AFF-A211-D8D629E81387}" sibTransId="{0412F108-34A0-4BF4-B567-6A2579F8290A}"/>
    <dgm:cxn modelId="{F15FA5EF-A306-4D33-9A66-E64E97B08547}" srcId="{C50018DC-73AC-4820-8508-9778CADC79E5}" destId="{C6B7DF46-0E97-4231-A0CB-987CBFAA279B}" srcOrd="2" destOrd="0" parTransId="{49AFFFCB-531D-4522-8DB5-8415C009859E}" sibTransId="{98C9C607-65EC-4671-8E4C-067ACB3C5D16}"/>
    <dgm:cxn modelId="{338BB17A-72CB-40F4-8E43-2310B1FEEBAB}" type="presParOf" srcId="{6AB2E66B-CEA5-4437-ADB1-EC88278DF758}" destId="{5BFA09F2-FCDF-487A-8139-1FFCFE4EAF61}" srcOrd="0" destOrd="0" presId="urn:microsoft.com/office/officeart/2005/8/layout/hProcess4"/>
    <dgm:cxn modelId="{9E85C12C-BF93-4A72-993D-113B2083EF8A}" type="presParOf" srcId="{6AB2E66B-CEA5-4437-ADB1-EC88278DF758}" destId="{57485F5E-307F-451E-B45A-1E2BD623612E}" srcOrd="1" destOrd="0" presId="urn:microsoft.com/office/officeart/2005/8/layout/hProcess4"/>
    <dgm:cxn modelId="{A7F699F5-0320-4F3A-A9A7-376CBF6AEFB5}" type="presParOf" srcId="{6AB2E66B-CEA5-4437-ADB1-EC88278DF758}" destId="{83C9E81B-9AAB-4AE0-8F5C-4E09BB91806F}" srcOrd="2" destOrd="0" presId="urn:microsoft.com/office/officeart/2005/8/layout/hProcess4"/>
    <dgm:cxn modelId="{5C198B82-5AC5-4B65-BCDF-8FF650FB2991}" type="presParOf" srcId="{83C9E81B-9AAB-4AE0-8F5C-4E09BB91806F}" destId="{35BF8BAD-3CAE-4288-AF75-7EE31F1D6631}" srcOrd="0" destOrd="0" presId="urn:microsoft.com/office/officeart/2005/8/layout/hProcess4"/>
    <dgm:cxn modelId="{CB1AF29F-66D3-4CB5-B66D-612B642321EF}" type="presParOf" srcId="{35BF8BAD-3CAE-4288-AF75-7EE31F1D6631}" destId="{545312CD-ABDA-4EE0-A181-9EF5106799EC}" srcOrd="0" destOrd="0" presId="urn:microsoft.com/office/officeart/2005/8/layout/hProcess4"/>
    <dgm:cxn modelId="{24A25C15-1190-4FC1-BD41-BFE759D2B301}" type="presParOf" srcId="{35BF8BAD-3CAE-4288-AF75-7EE31F1D6631}" destId="{34F7003F-0E95-4A5D-A14D-3C03768E580E}" srcOrd="1" destOrd="0" presId="urn:microsoft.com/office/officeart/2005/8/layout/hProcess4"/>
    <dgm:cxn modelId="{FF3A07C9-4A3F-4CF4-B214-46EDE723A13E}" type="presParOf" srcId="{35BF8BAD-3CAE-4288-AF75-7EE31F1D6631}" destId="{87CE9330-6A1A-4A26-A0B8-298E68189AE3}" srcOrd="2" destOrd="0" presId="urn:microsoft.com/office/officeart/2005/8/layout/hProcess4"/>
    <dgm:cxn modelId="{643B4506-8A59-4375-A6DF-BC9368108EC3}" type="presParOf" srcId="{35BF8BAD-3CAE-4288-AF75-7EE31F1D6631}" destId="{A5D15961-7052-4B79-A687-8948A409E421}" srcOrd="3" destOrd="0" presId="urn:microsoft.com/office/officeart/2005/8/layout/hProcess4"/>
    <dgm:cxn modelId="{2E386705-F8B1-4BE9-B836-E2A8279A6A81}" type="presParOf" srcId="{35BF8BAD-3CAE-4288-AF75-7EE31F1D6631}" destId="{9D8B18A8-550D-43F4-AE68-F085411208D7}" srcOrd="4" destOrd="0" presId="urn:microsoft.com/office/officeart/2005/8/layout/hProcess4"/>
    <dgm:cxn modelId="{33494F51-D8F8-472D-8763-9C9C1698E4E7}" type="presParOf" srcId="{83C9E81B-9AAB-4AE0-8F5C-4E09BB91806F}" destId="{3090BEE1-C7BA-4661-9254-E85B4E61825D}" srcOrd="1" destOrd="0" presId="urn:microsoft.com/office/officeart/2005/8/layout/hProcess4"/>
    <dgm:cxn modelId="{A0417CC7-86CB-462B-83FD-C87F8D3424EC}" type="presParOf" srcId="{83C9E81B-9AAB-4AE0-8F5C-4E09BB91806F}" destId="{87AF0DEB-9A95-4ACE-8A1D-9BD05D976C66}" srcOrd="2" destOrd="0" presId="urn:microsoft.com/office/officeart/2005/8/layout/hProcess4"/>
    <dgm:cxn modelId="{CE73B550-C0BA-45B6-9CEB-AF2512D2061B}" type="presParOf" srcId="{87AF0DEB-9A95-4ACE-8A1D-9BD05D976C66}" destId="{3D1250E2-4407-4A3F-8491-5151760ADFCA}" srcOrd="0" destOrd="0" presId="urn:microsoft.com/office/officeart/2005/8/layout/hProcess4"/>
    <dgm:cxn modelId="{23937AAC-EA8F-41F2-AE08-AB05FF6AF5A7}" type="presParOf" srcId="{87AF0DEB-9A95-4ACE-8A1D-9BD05D976C66}" destId="{A927534A-15BC-45FF-8BA3-B22B1C2542A3}" srcOrd="1" destOrd="0" presId="urn:microsoft.com/office/officeart/2005/8/layout/hProcess4"/>
    <dgm:cxn modelId="{F33431D3-E2E8-4C8F-98FD-45605AFA1DF2}" type="presParOf" srcId="{87AF0DEB-9A95-4ACE-8A1D-9BD05D976C66}" destId="{09592CEA-134D-4FD5-AC0E-294D20B71FEE}" srcOrd="2" destOrd="0" presId="urn:microsoft.com/office/officeart/2005/8/layout/hProcess4"/>
    <dgm:cxn modelId="{0C11E515-2BB1-49BC-80F0-ADAB1F734194}" type="presParOf" srcId="{87AF0DEB-9A95-4ACE-8A1D-9BD05D976C66}" destId="{E59AAC0C-8182-4864-A9C6-E8BC5B8DB359}" srcOrd="3" destOrd="0" presId="urn:microsoft.com/office/officeart/2005/8/layout/hProcess4"/>
    <dgm:cxn modelId="{D3A9E071-59B6-4B1A-BF68-E1616DEFBF01}" type="presParOf" srcId="{87AF0DEB-9A95-4ACE-8A1D-9BD05D976C66}" destId="{71A7F240-D13F-4B40-9A0B-1E6B30A9747D}" srcOrd="4" destOrd="0" presId="urn:microsoft.com/office/officeart/2005/8/layout/hProcess4"/>
    <dgm:cxn modelId="{AF3BA29B-9929-4EC1-9F5F-0B91C7EE4E55}" type="presParOf" srcId="{83C9E81B-9AAB-4AE0-8F5C-4E09BB91806F}" destId="{D292CD87-0133-4F68-9B61-616054489077}" srcOrd="3" destOrd="0" presId="urn:microsoft.com/office/officeart/2005/8/layout/hProcess4"/>
    <dgm:cxn modelId="{D439196B-DC64-4364-8D93-A305383DBA7A}" type="presParOf" srcId="{83C9E81B-9AAB-4AE0-8F5C-4E09BB91806F}" destId="{7AEF7C2A-EE2C-4F3C-BAAE-7C55FEB9396B}" srcOrd="4" destOrd="0" presId="urn:microsoft.com/office/officeart/2005/8/layout/hProcess4"/>
    <dgm:cxn modelId="{DBF882B4-9F73-449E-A91F-12978255113C}" type="presParOf" srcId="{7AEF7C2A-EE2C-4F3C-BAAE-7C55FEB9396B}" destId="{7B04F18C-B7CD-4607-9FB0-09C8C134970F}" srcOrd="0" destOrd="0" presId="urn:microsoft.com/office/officeart/2005/8/layout/hProcess4"/>
    <dgm:cxn modelId="{44CA2E04-300E-43CA-9A3F-E89E566291B2}" type="presParOf" srcId="{7AEF7C2A-EE2C-4F3C-BAAE-7C55FEB9396B}" destId="{FF5A73D2-4976-4911-BA99-743D717CF795}" srcOrd="1" destOrd="0" presId="urn:microsoft.com/office/officeart/2005/8/layout/hProcess4"/>
    <dgm:cxn modelId="{18E3FF4A-29A6-4ED7-B3CF-EA9EBE7C5D4D}" type="presParOf" srcId="{7AEF7C2A-EE2C-4F3C-BAAE-7C55FEB9396B}" destId="{0A104153-8086-4475-A64F-6CB554F6E29E}" srcOrd="2" destOrd="0" presId="urn:microsoft.com/office/officeart/2005/8/layout/hProcess4"/>
    <dgm:cxn modelId="{494AB5E3-4D20-4110-BC9F-AFDDE0CD4BB0}" type="presParOf" srcId="{7AEF7C2A-EE2C-4F3C-BAAE-7C55FEB9396B}" destId="{DFC0E59A-5D75-4429-A37B-47FF0DE3CECE}" srcOrd="3" destOrd="0" presId="urn:microsoft.com/office/officeart/2005/8/layout/hProcess4"/>
    <dgm:cxn modelId="{FBCE1B81-CEC7-497E-ACA7-935B9F688783}" type="presParOf" srcId="{7AEF7C2A-EE2C-4F3C-BAAE-7C55FEB9396B}" destId="{FA71284B-AE22-48EC-8C6B-EE1191C4C2A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A296B-A7CC-49CB-8140-E16E801AE218}">
      <dsp:nvSpPr>
        <dsp:cNvPr id="0" name=""/>
        <dsp:cNvSpPr/>
      </dsp:nvSpPr>
      <dsp:spPr>
        <a:xfrm>
          <a:off x="2814104" y="1644121"/>
          <a:ext cx="1249889" cy="1249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AU" sz="1300" kern="1200" noProof="0" dirty="0"/>
            <a:t>Government &amp; admin</a:t>
          </a:r>
        </a:p>
      </dsp:txBody>
      <dsp:txXfrm>
        <a:off x="2997146" y="1827163"/>
        <a:ext cx="883805" cy="883805"/>
      </dsp:txXfrm>
    </dsp:sp>
    <dsp:sp modelId="{724A1B08-E5A0-442B-8C57-8293626DAFDB}">
      <dsp:nvSpPr>
        <dsp:cNvPr id="0" name=""/>
        <dsp:cNvSpPr/>
      </dsp:nvSpPr>
      <dsp:spPr>
        <a:xfrm rot="16125138">
          <a:off x="3232275" y="1438741"/>
          <a:ext cx="378097" cy="33050"/>
        </a:xfrm>
        <a:custGeom>
          <a:avLst/>
          <a:gdLst/>
          <a:ahLst/>
          <a:cxnLst/>
          <a:rect l="0" t="0" r="0" b="0"/>
          <a:pathLst>
            <a:path>
              <a:moveTo>
                <a:pt x="0" y="16525"/>
              </a:moveTo>
              <a:lnTo>
                <a:pt x="378097"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rot="10800000">
        <a:off x="3411872" y="1445813"/>
        <a:ext cx="18904" cy="18904"/>
      </dsp:txXfrm>
    </dsp:sp>
    <dsp:sp modelId="{EFD17A51-AFCB-4B3C-8263-0F8ACE3D24E9}">
      <dsp:nvSpPr>
        <dsp:cNvPr id="0" name=""/>
        <dsp:cNvSpPr/>
      </dsp:nvSpPr>
      <dsp:spPr>
        <a:xfrm>
          <a:off x="2778655" y="16521"/>
          <a:ext cx="1249889" cy="1249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a:t>Brussels </a:t>
          </a:r>
          <a:r>
            <a:rPr lang="fr-BE" sz="1300" kern="1200" dirty="0" err="1"/>
            <a:t>climate</a:t>
          </a:r>
          <a:r>
            <a:rPr lang="fr-BE" sz="1300" kern="1200" dirty="0"/>
            <a:t> </a:t>
          </a:r>
          <a:r>
            <a:rPr lang="fr-BE" sz="1300" kern="1200" dirty="0" err="1"/>
            <a:t>governance</a:t>
          </a:r>
          <a:endParaRPr lang="fr-BE" sz="1300" kern="1200" dirty="0"/>
        </a:p>
      </dsp:txBody>
      <dsp:txXfrm>
        <a:off x="2961697" y="199563"/>
        <a:ext cx="883805" cy="883805"/>
      </dsp:txXfrm>
    </dsp:sp>
    <dsp:sp modelId="{1E8140A4-3E6A-4478-B810-F70E7F77C862}">
      <dsp:nvSpPr>
        <dsp:cNvPr id="0" name=""/>
        <dsp:cNvSpPr/>
      </dsp:nvSpPr>
      <dsp:spPr>
        <a:xfrm>
          <a:off x="4063993" y="2252541"/>
          <a:ext cx="342262" cy="33050"/>
        </a:xfrm>
        <a:custGeom>
          <a:avLst/>
          <a:gdLst/>
          <a:ahLst/>
          <a:cxnLst/>
          <a:rect l="0" t="0" r="0" b="0"/>
          <a:pathLst>
            <a:path>
              <a:moveTo>
                <a:pt x="0" y="16525"/>
              </a:moveTo>
              <a:lnTo>
                <a:pt x="342262"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4226568" y="2260509"/>
        <a:ext cx="17113" cy="17113"/>
      </dsp:txXfrm>
    </dsp:sp>
    <dsp:sp modelId="{345EED02-BD2A-43DA-B3F6-BC24D4CC2A49}">
      <dsp:nvSpPr>
        <dsp:cNvPr id="0" name=""/>
        <dsp:cNvSpPr/>
      </dsp:nvSpPr>
      <dsp:spPr>
        <a:xfrm>
          <a:off x="4406256" y="1644121"/>
          <a:ext cx="1249889" cy="1249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a:t>Independent </a:t>
          </a:r>
          <a:r>
            <a:rPr lang="fr-BE" sz="1300" kern="1200" dirty="0" err="1"/>
            <a:t>comitee</a:t>
          </a:r>
          <a:r>
            <a:rPr lang="fr-BE" sz="1300" kern="1200" dirty="0"/>
            <a:t> of </a:t>
          </a:r>
          <a:r>
            <a:rPr lang="fr-BE" sz="1300" kern="1200" dirty="0" err="1"/>
            <a:t>climate</a:t>
          </a:r>
          <a:r>
            <a:rPr lang="fr-BE" sz="1300" kern="1200" dirty="0"/>
            <a:t> experts</a:t>
          </a:r>
        </a:p>
      </dsp:txBody>
      <dsp:txXfrm>
        <a:off x="4589298" y="1827163"/>
        <a:ext cx="883805" cy="883805"/>
      </dsp:txXfrm>
    </dsp:sp>
    <dsp:sp modelId="{AB993702-E6D4-40F3-A0AB-AC3437BD15E9}">
      <dsp:nvSpPr>
        <dsp:cNvPr id="0" name=""/>
        <dsp:cNvSpPr/>
      </dsp:nvSpPr>
      <dsp:spPr>
        <a:xfrm rot="5474862">
          <a:off x="3232275" y="3066341"/>
          <a:ext cx="378097" cy="33050"/>
        </a:xfrm>
        <a:custGeom>
          <a:avLst/>
          <a:gdLst/>
          <a:ahLst/>
          <a:cxnLst/>
          <a:rect l="0" t="0" r="0" b="0"/>
          <a:pathLst>
            <a:path>
              <a:moveTo>
                <a:pt x="0" y="16525"/>
              </a:moveTo>
              <a:lnTo>
                <a:pt x="378097"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rot="10800000">
        <a:off x="3411872" y="3073414"/>
        <a:ext cx="18904" cy="18904"/>
      </dsp:txXfrm>
    </dsp:sp>
    <dsp:sp modelId="{42D1E252-EB60-4044-A6E3-ED21079AE1AE}">
      <dsp:nvSpPr>
        <dsp:cNvPr id="0" name=""/>
        <dsp:cNvSpPr/>
      </dsp:nvSpPr>
      <dsp:spPr>
        <a:xfrm>
          <a:off x="2778655" y="3271722"/>
          <a:ext cx="1249889" cy="1249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err="1"/>
            <a:t>Citizens</a:t>
          </a:r>
          <a:r>
            <a:rPr lang="fr-BE" sz="1300" kern="1200" dirty="0"/>
            <a:t> </a:t>
          </a:r>
          <a:r>
            <a:rPr lang="fr-BE" sz="1300" kern="1200" dirty="0" err="1"/>
            <a:t>assemblee</a:t>
          </a:r>
          <a:r>
            <a:rPr lang="fr-BE" sz="1300" kern="1200" dirty="0"/>
            <a:t> on </a:t>
          </a:r>
          <a:r>
            <a:rPr lang="fr-BE" sz="1300" kern="1200" dirty="0" err="1"/>
            <a:t>climate</a:t>
          </a:r>
          <a:endParaRPr lang="fr-BE" sz="1300" kern="1200" dirty="0"/>
        </a:p>
      </dsp:txBody>
      <dsp:txXfrm>
        <a:off x="2961697" y="3454764"/>
        <a:ext cx="883805" cy="883805"/>
      </dsp:txXfrm>
    </dsp:sp>
    <dsp:sp modelId="{689C39E1-B533-4C71-919D-D779D09C38A1}">
      <dsp:nvSpPr>
        <dsp:cNvPr id="0" name=""/>
        <dsp:cNvSpPr/>
      </dsp:nvSpPr>
      <dsp:spPr>
        <a:xfrm rot="10800000">
          <a:off x="2400943" y="2252541"/>
          <a:ext cx="413160" cy="33050"/>
        </a:xfrm>
        <a:custGeom>
          <a:avLst/>
          <a:gdLst/>
          <a:ahLst/>
          <a:cxnLst/>
          <a:rect l="0" t="0" r="0" b="0"/>
          <a:pathLst>
            <a:path>
              <a:moveTo>
                <a:pt x="0" y="16525"/>
              </a:moveTo>
              <a:lnTo>
                <a:pt x="413160"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rot="10800000">
        <a:off x="2597195" y="2258737"/>
        <a:ext cx="20658" cy="20658"/>
      </dsp:txXfrm>
    </dsp:sp>
    <dsp:sp modelId="{9000B4EA-73AE-4781-BF26-CF04A1B842F4}">
      <dsp:nvSpPr>
        <dsp:cNvPr id="0" name=""/>
        <dsp:cNvSpPr/>
      </dsp:nvSpPr>
      <dsp:spPr>
        <a:xfrm>
          <a:off x="1151054" y="1644121"/>
          <a:ext cx="1249889" cy="1249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a:t>Advisory </a:t>
          </a:r>
          <a:r>
            <a:rPr lang="fr-BE" sz="1300" kern="1200" dirty="0" err="1"/>
            <a:t>councils</a:t>
          </a:r>
          <a:endParaRPr lang="fr-BE" sz="1300" kern="1200" dirty="0"/>
        </a:p>
      </dsp:txBody>
      <dsp:txXfrm>
        <a:off x="1334096" y="1827163"/>
        <a:ext cx="883805" cy="883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A296B-A7CC-49CB-8140-E16E801AE218}">
      <dsp:nvSpPr>
        <dsp:cNvPr id="0" name=""/>
        <dsp:cNvSpPr/>
      </dsp:nvSpPr>
      <dsp:spPr>
        <a:xfrm>
          <a:off x="2814104" y="1644121"/>
          <a:ext cx="1249889" cy="1249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AU" sz="1300" kern="1200" noProof="0" dirty="0"/>
            <a:t>Government &amp; admin</a:t>
          </a:r>
        </a:p>
      </dsp:txBody>
      <dsp:txXfrm>
        <a:off x="2997146" y="1827163"/>
        <a:ext cx="883805" cy="883805"/>
      </dsp:txXfrm>
    </dsp:sp>
    <dsp:sp modelId="{724A1B08-E5A0-442B-8C57-8293626DAFDB}">
      <dsp:nvSpPr>
        <dsp:cNvPr id="0" name=""/>
        <dsp:cNvSpPr/>
      </dsp:nvSpPr>
      <dsp:spPr>
        <a:xfrm rot="16125138">
          <a:off x="3232275" y="1438741"/>
          <a:ext cx="378097" cy="33050"/>
        </a:xfrm>
        <a:custGeom>
          <a:avLst/>
          <a:gdLst/>
          <a:ahLst/>
          <a:cxnLst/>
          <a:rect l="0" t="0" r="0" b="0"/>
          <a:pathLst>
            <a:path>
              <a:moveTo>
                <a:pt x="0" y="16525"/>
              </a:moveTo>
              <a:lnTo>
                <a:pt x="378097"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rot="10800000">
        <a:off x="3411872" y="1445813"/>
        <a:ext cx="18904" cy="18904"/>
      </dsp:txXfrm>
    </dsp:sp>
    <dsp:sp modelId="{EFD17A51-AFCB-4B3C-8263-0F8ACE3D24E9}">
      <dsp:nvSpPr>
        <dsp:cNvPr id="0" name=""/>
        <dsp:cNvSpPr/>
      </dsp:nvSpPr>
      <dsp:spPr>
        <a:xfrm>
          <a:off x="2778655" y="16521"/>
          <a:ext cx="1249889" cy="1249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a:t>Brussels </a:t>
          </a:r>
          <a:r>
            <a:rPr lang="fr-BE" sz="1300" kern="1200" dirty="0" err="1"/>
            <a:t>climate</a:t>
          </a:r>
          <a:r>
            <a:rPr lang="fr-BE" sz="1300" kern="1200" dirty="0"/>
            <a:t> </a:t>
          </a:r>
          <a:r>
            <a:rPr lang="fr-BE" sz="1300" kern="1200" dirty="0" err="1"/>
            <a:t>governance</a:t>
          </a:r>
          <a:endParaRPr lang="fr-BE" sz="1300" kern="1200" dirty="0"/>
        </a:p>
      </dsp:txBody>
      <dsp:txXfrm>
        <a:off x="2961697" y="199563"/>
        <a:ext cx="883805" cy="883805"/>
      </dsp:txXfrm>
    </dsp:sp>
    <dsp:sp modelId="{1E8140A4-3E6A-4478-B810-F70E7F77C862}">
      <dsp:nvSpPr>
        <dsp:cNvPr id="0" name=""/>
        <dsp:cNvSpPr/>
      </dsp:nvSpPr>
      <dsp:spPr>
        <a:xfrm>
          <a:off x="4063993" y="2252541"/>
          <a:ext cx="342262" cy="33050"/>
        </a:xfrm>
        <a:custGeom>
          <a:avLst/>
          <a:gdLst/>
          <a:ahLst/>
          <a:cxnLst/>
          <a:rect l="0" t="0" r="0" b="0"/>
          <a:pathLst>
            <a:path>
              <a:moveTo>
                <a:pt x="0" y="16525"/>
              </a:moveTo>
              <a:lnTo>
                <a:pt x="342262"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a:off x="4226568" y="2260509"/>
        <a:ext cx="17113" cy="17113"/>
      </dsp:txXfrm>
    </dsp:sp>
    <dsp:sp modelId="{345EED02-BD2A-43DA-B3F6-BC24D4CC2A49}">
      <dsp:nvSpPr>
        <dsp:cNvPr id="0" name=""/>
        <dsp:cNvSpPr/>
      </dsp:nvSpPr>
      <dsp:spPr>
        <a:xfrm>
          <a:off x="4406256" y="1644121"/>
          <a:ext cx="1249889" cy="1249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a:t>Independent </a:t>
          </a:r>
          <a:r>
            <a:rPr lang="fr-BE" sz="1300" kern="1200" dirty="0" err="1"/>
            <a:t>comitee</a:t>
          </a:r>
          <a:r>
            <a:rPr lang="fr-BE" sz="1300" kern="1200" dirty="0"/>
            <a:t> of </a:t>
          </a:r>
          <a:r>
            <a:rPr lang="fr-BE" sz="1300" kern="1200" dirty="0" err="1"/>
            <a:t>climate</a:t>
          </a:r>
          <a:r>
            <a:rPr lang="fr-BE" sz="1300" kern="1200" dirty="0"/>
            <a:t> experts</a:t>
          </a:r>
        </a:p>
      </dsp:txBody>
      <dsp:txXfrm>
        <a:off x="4589298" y="1827163"/>
        <a:ext cx="883805" cy="883805"/>
      </dsp:txXfrm>
    </dsp:sp>
    <dsp:sp modelId="{AB993702-E6D4-40F3-A0AB-AC3437BD15E9}">
      <dsp:nvSpPr>
        <dsp:cNvPr id="0" name=""/>
        <dsp:cNvSpPr/>
      </dsp:nvSpPr>
      <dsp:spPr>
        <a:xfrm rot="5474862">
          <a:off x="3232275" y="3066341"/>
          <a:ext cx="378097" cy="33050"/>
        </a:xfrm>
        <a:custGeom>
          <a:avLst/>
          <a:gdLst/>
          <a:ahLst/>
          <a:cxnLst/>
          <a:rect l="0" t="0" r="0" b="0"/>
          <a:pathLst>
            <a:path>
              <a:moveTo>
                <a:pt x="0" y="16525"/>
              </a:moveTo>
              <a:lnTo>
                <a:pt x="378097"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rot="10800000">
        <a:off x="3411872" y="3073414"/>
        <a:ext cx="18904" cy="18904"/>
      </dsp:txXfrm>
    </dsp:sp>
    <dsp:sp modelId="{42D1E252-EB60-4044-A6E3-ED21079AE1AE}">
      <dsp:nvSpPr>
        <dsp:cNvPr id="0" name=""/>
        <dsp:cNvSpPr/>
      </dsp:nvSpPr>
      <dsp:spPr>
        <a:xfrm>
          <a:off x="2778655" y="3271722"/>
          <a:ext cx="1249889" cy="1249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err="1"/>
            <a:t>Citizens</a:t>
          </a:r>
          <a:r>
            <a:rPr lang="fr-BE" sz="1300" kern="1200" dirty="0"/>
            <a:t> </a:t>
          </a:r>
          <a:r>
            <a:rPr lang="fr-BE" sz="1300" kern="1200" dirty="0" err="1"/>
            <a:t>assemblee</a:t>
          </a:r>
          <a:r>
            <a:rPr lang="fr-BE" sz="1300" kern="1200" dirty="0"/>
            <a:t> on </a:t>
          </a:r>
          <a:r>
            <a:rPr lang="fr-BE" sz="1300" kern="1200" dirty="0" err="1"/>
            <a:t>climate</a:t>
          </a:r>
          <a:endParaRPr lang="fr-BE" sz="1300" kern="1200" dirty="0"/>
        </a:p>
      </dsp:txBody>
      <dsp:txXfrm>
        <a:off x="2961697" y="3454764"/>
        <a:ext cx="883805" cy="883805"/>
      </dsp:txXfrm>
    </dsp:sp>
    <dsp:sp modelId="{689C39E1-B533-4C71-919D-D779D09C38A1}">
      <dsp:nvSpPr>
        <dsp:cNvPr id="0" name=""/>
        <dsp:cNvSpPr/>
      </dsp:nvSpPr>
      <dsp:spPr>
        <a:xfrm rot="10800000">
          <a:off x="2400943" y="2252541"/>
          <a:ext cx="413160" cy="33050"/>
        </a:xfrm>
        <a:custGeom>
          <a:avLst/>
          <a:gdLst/>
          <a:ahLst/>
          <a:cxnLst/>
          <a:rect l="0" t="0" r="0" b="0"/>
          <a:pathLst>
            <a:path>
              <a:moveTo>
                <a:pt x="0" y="16525"/>
              </a:moveTo>
              <a:lnTo>
                <a:pt x="413160"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rot="10800000">
        <a:off x="2597195" y="2258737"/>
        <a:ext cx="20658" cy="20658"/>
      </dsp:txXfrm>
    </dsp:sp>
    <dsp:sp modelId="{9000B4EA-73AE-4781-BF26-CF04A1B842F4}">
      <dsp:nvSpPr>
        <dsp:cNvPr id="0" name=""/>
        <dsp:cNvSpPr/>
      </dsp:nvSpPr>
      <dsp:spPr>
        <a:xfrm>
          <a:off x="1151054" y="1644121"/>
          <a:ext cx="1249889" cy="12498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BE" sz="1300" kern="1200" dirty="0"/>
            <a:t>Advisory </a:t>
          </a:r>
          <a:r>
            <a:rPr lang="fr-BE" sz="1300" kern="1200" dirty="0" err="1"/>
            <a:t>councils</a:t>
          </a:r>
          <a:endParaRPr lang="fr-BE" sz="1300" kern="1200" dirty="0"/>
        </a:p>
      </dsp:txBody>
      <dsp:txXfrm>
        <a:off x="1334096" y="1827163"/>
        <a:ext cx="883805" cy="883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7003F-0E95-4A5D-A14D-3C03768E580E}">
      <dsp:nvSpPr>
        <dsp:cNvPr id="0" name=""/>
        <dsp:cNvSpPr/>
      </dsp:nvSpPr>
      <dsp:spPr>
        <a:xfrm>
          <a:off x="141" y="1774586"/>
          <a:ext cx="2266626" cy="18694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fr-BE" sz="1500" kern="1200" dirty="0"/>
            <a:t>Final report </a:t>
          </a:r>
          <a:r>
            <a:rPr lang="fr-BE" sz="1500" kern="1200" dirty="0" err="1"/>
            <a:t>with</a:t>
          </a:r>
          <a:r>
            <a:rPr lang="fr-BE" sz="1500" kern="1200" dirty="0"/>
            <a:t> recommandations and a vision</a:t>
          </a:r>
        </a:p>
      </dsp:txBody>
      <dsp:txXfrm>
        <a:off x="43163" y="1817608"/>
        <a:ext cx="2180582" cy="1382843"/>
      </dsp:txXfrm>
    </dsp:sp>
    <dsp:sp modelId="{3090BEE1-C7BA-4661-9254-E85B4E61825D}">
      <dsp:nvSpPr>
        <dsp:cNvPr id="0" name=""/>
        <dsp:cNvSpPr/>
      </dsp:nvSpPr>
      <dsp:spPr>
        <a:xfrm>
          <a:off x="1300946" y="2316885"/>
          <a:ext cx="2356306" cy="2356306"/>
        </a:xfrm>
        <a:prstGeom prst="leftCircularArrow">
          <a:avLst>
            <a:gd name="adj1" fmla="val 2550"/>
            <a:gd name="adj2" fmla="val 309429"/>
            <a:gd name="adj3" fmla="val 2084940"/>
            <a:gd name="adj4" fmla="val 9024489"/>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D15961-7052-4B79-A687-8948A409E421}">
      <dsp:nvSpPr>
        <dsp:cNvPr id="0" name=""/>
        <dsp:cNvSpPr/>
      </dsp:nvSpPr>
      <dsp:spPr>
        <a:xfrm>
          <a:off x="503836" y="3243474"/>
          <a:ext cx="2014779" cy="801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fr-BE" sz="2600" kern="1200" dirty="0" err="1"/>
            <a:t>Assemblee</a:t>
          </a:r>
          <a:endParaRPr lang="fr-BE" sz="2600" kern="1200" dirty="0"/>
        </a:p>
      </dsp:txBody>
      <dsp:txXfrm>
        <a:off x="527303" y="3266941"/>
        <a:ext cx="1967845" cy="754277"/>
      </dsp:txXfrm>
    </dsp:sp>
    <dsp:sp modelId="{A927534A-15BC-45FF-8BA3-B22B1C2542A3}">
      <dsp:nvSpPr>
        <dsp:cNvPr id="0" name=""/>
        <dsp:cNvSpPr/>
      </dsp:nvSpPr>
      <dsp:spPr>
        <a:xfrm>
          <a:off x="2804762" y="1774586"/>
          <a:ext cx="2266626" cy="18694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fr-BE" sz="1500" kern="1200" dirty="0" err="1"/>
            <a:t>Based</a:t>
          </a:r>
          <a:r>
            <a:rPr lang="fr-BE" sz="1500" kern="1200" dirty="0"/>
            <a:t> in the administration of </a:t>
          </a:r>
          <a:r>
            <a:rPr lang="fr-BE" sz="1500" kern="1200" dirty="0" err="1"/>
            <a:t>climate</a:t>
          </a:r>
          <a:endParaRPr lang="fr-BE" sz="1500" kern="1200" dirty="0"/>
        </a:p>
        <a:p>
          <a:pPr marL="114300" lvl="1" indent="-114300" algn="l" defTabSz="666750">
            <a:lnSpc>
              <a:spcPct val="90000"/>
            </a:lnSpc>
            <a:spcBef>
              <a:spcPct val="0"/>
            </a:spcBef>
            <a:spcAft>
              <a:spcPct val="15000"/>
            </a:spcAft>
            <a:buChar char="•"/>
          </a:pPr>
          <a:r>
            <a:rPr lang="fr-BE" sz="1500" kern="1200" dirty="0" err="1"/>
            <a:t>Working</a:t>
          </a:r>
          <a:r>
            <a:rPr lang="fr-BE" sz="1500" kern="1200" dirty="0"/>
            <a:t> group </a:t>
          </a:r>
          <a:r>
            <a:rPr lang="fr-BE" sz="1500" kern="1200" dirty="0" err="1"/>
            <a:t>with</a:t>
          </a:r>
          <a:r>
            <a:rPr lang="fr-BE" sz="1500" kern="1200" dirty="0"/>
            <a:t> the </a:t>
          </a:r>
          <a:r>
            <a:rPr lang="fr-BE" sz="1500" kern="1200" dirty="0" err="1"/>
            <a:t>other</a:t>
          </a:r>
          <a:r>
            <a:rPr lang="fr-BE" sz="1500" kern="1200" dirty="0"/>
            <a:t> administrations </a:t>
          </a:r>
          <a:r>
            <a:rPr lang="fr-BE" sz="1500" kern="1200" dirty="0" err="1"/>
            <a:t>involved</a:t>
          </a:r>
          <a:endParaRPr lang="fr-BE" sz="1500" kern="1200" dirty="0"/>
        </a:p>
      </dsp:txBody>
      <dsp:txXfrm>
        <a:off x="2847784" y="2218214"/>
        <a:ext cx="2180582" cy="1382843"/>
      </dsp:txXfrm>
    </dsp:sp>
    <dsp:sp modelId="{D292CD87-0133-4F68-9B61-616054489077}">
      <dsp:nvSpPr>
        <dsp:cNvPr id="0" name=""/>
        <dsp:cNvSpPr/>
      </dsp:nvSpPr>
      <dsp:spPr>
        <a:xfrm>
          <a:off x="4086679" y="672173"/>
          <a:ext cx="2645930" cy="2645930"/>
        </a:xfrm>
        <a:prstGeom prst="circularArrow">
          <a:avLst>
            <a:gd name="adj1" fmla="val 2271"/>
            <a:gd name="adj2" fmla="val 273786"/>
            <a:gd name="adj3" fmla="val 19550703"/>
            <a:gd name="adj4" fmla="val 12575511"/>
            <a:gd name="adj5" fmla="val 26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9AAC0C-8182-4864-A9C6-E8BC5B8DB359}">
      <dsp:nvSpPr>
        <dsp:cNvPr id="0" name=""/>
        <dsp:cNvSpPr/>
      </dsp:nvSpPr>
      <dsp:spPr>
        <a:xfrm>
          <a:off x="3308457" y="1373981"/>
          <a:ext cx="2014779" cy="801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fr-BE" sz="2600" kern="1200" dirty="0" err="1"/>
            <a:t>Secretary</a:t>
          </a:r>
          <a:endParaRPr lang="fr-BE" sz="2600" kern="1200" dirty="0"/>
        </a:p>
      </dsp:txBody>
      <dsp:txXfrm>
        <a:off x="3331924" y="1397448"/>
        <a:ext cx="1967845" cy="754277"/>
      </dsp:txXfrm>
    </dsp:sp>
    <dsp:sp modelId="{FF5A73D2-4976-4911-BA99-743D717CF795}">
      <dsp:nvSpPr>
        <dsp:cNvPr id="0" name=""/>
        <dsp:cNvSpPr/>
      </dsp:nvSpPr>
      <dsp:spPr>
        <a:xfrm>
          <a:off x="5609383" y="1774586"/>
          <a:ext cx="2266626" cy="18694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fr-BE" sz="1500" kern="1200" dirty="0" err="1"/>
            <a:t>Climate</a:t>
          </a:r>
          <a:r>
            <a:rPr lang="fr-BE" sz="1500" kern="1200" dirty="0"/>
            <a:t> </a:t>
          </a:r>
          <a:r>
            <a:rPr lang="fr-BE" sz="1500" kern="1200" dirty="0" err="1"/>
            <a:t>steering</a:t>
          </a:r>
          <a:r>
            <a:rPr lang="fr-BE" sz="1500" kern="1200" dirty="0"/>
            <a:t> comité</a:t>
          </a:r>
        </a:p>
        <a:p>
          <a:pPr marL="114300" lvl="1" indent="-114300" algn="l" defTabSz="666750">
            <a:lnSpc>
              <a:spcPct val="90000"/>
            </a:lnSpc>
            <a:spcBef>
              <a:spcPct val="0"/>
            </a:spcBef>
            <a:spcAft>
              <a:spcPct val="15000"/>
            </a:spcAft>
            <a:buChar char="•"/>
          </a:pPr>
          <a:endParaRPr lang="fr-BE" sz="1500" kern="1200" dirty="0"/>
        </a:p>
      </dsp:txBody>
      <dsp:txXfrm>
        <a:off x="5652405" y="1817608"/>
        <a:ext cx="2180582" cy="1382843"/>
      </dsp:txXfrm>
    </dsp:sp>
    <dsp:sp modelId="{DFC0E59A-5D75-4429-A37B-47FF0DE3CECE}">
      <dsp:nvSpPr>
        <dsp:cNvPr id="0" name=""/>
        <dsp:cNvSpPr/>
      </dsp:nvSpPr>
      <dsp:spPr>
        <a:xfrm>
          <a:off x="6113078" y="3243474"/>
          <a:ext cx="2014779" cy="8012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fr-BE" sz="2600" kern="1200" dirty="0" err="1"/>
            <a:t>Gouvernment</a:t>
          </a:r>
          <a:endParaRPr lang="fr-BE" sz="2600" kern="1200" dirty="0"/>
        </a:p>
      </dsp:txBody>
      <dsp:txXfrm>
        <a:off x="6136545" y="3266941"/>
        <a:ext cx="1967845" cy="75427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DFBC5-4036-E34A-B37C-50AF4A5C407C}" type="datetimeFigureOut">
              <a:rPr lang="fr-FR" smtClean="0"/>
              <a:t>31/10/2023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75691-CBF0-5D41-BB85-8475BBACAAF6}" type="slidenum">
              <a:rPr lang="fr-FR" smtClean="0"/>
              <a:t>‹nr.›</a:t>
            </a:fld>
            <a:endParaRPr lang="fr-FR"/>
          </a:p>
        </p:txBody>
      </p:sp>
    </p:spTree>
    <p:extLst>
      <p:ext uri="{BB962C8B-B14F-4D97-AF65-F5344CB8AC3E}">
        <p14:creationId xmlns:p14="http://schemas.microsoft.com/office/powerpoint/2010/main" val="364626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5D5EB1BC-14F3-7FE2-EA1C-CA512FF89078}"/>
              </a:ext>
            </a:extLst>
          </p:cNvPr>
          <p:cNvSpPr/>
          <p:nvPr userDrawn="1"/>
        </p:nvSpPr>
        <p:spPr>
          <a:xfrm>
            <a:off x="-143797" y="2304434"/>
            <a:ext cx="4991392" cy="2249131"/>
          </a:xfrm>
          <a:prstGeom prst="roundRect">
            <a:avLst>
              <a:gd name="adj" fmla="val 4044"/>
            </a:avLst>
          </a:prstGeom>
          <a:solidFill>
            <a:schemeClr val="accent1">
              <a:alpha val="7968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738B9A6-4784-6693-23A9-BC90545706BD}"/>
              </a:ext>
            </a:extLst>
          </p:cNvPr>
          <p:cNvSpPr>
            <a:spLocks noGrp="1"/>
          </p:cNvSpPr>
          <p:nvPr>
            <p:ph type="ctrTitle"/>
          </p:nvPr>
        </p:nvSpPr>
        <p:spPr>
          <a:xfrm>
            <a:off x="62681" y="2304433"/>
            <a:ext cx="4653116" cy="2249132"/>
          </a:xfrm>
        </p:spPr>
        <p:txBody>
          <a:bodyPr anchor="ctr">
            <a:normAutofit/>
          </a:bodyPr>
          <a:lstStyle>
            <a:lvl1pPr algn="l">
              <a:defRPr sz="4800">
                <a:solidFill>
                  <a:schemeClr val="bg1"/>
                </a:solidFill>
              </a:defRPr>
            </a:lvl1pPr>
          </a:lstStyle>
          <a:p>
            <a:r>
              <a:rPr lang="fr-FR" dirty="0"/>
              <a:t>Modifiez le style du titre</a:t>
            </a:r>
          </a:p>
        </p:txBody>
      </p:sp>
      <p:sp>
        <p:nvSpPr>
          <p:cNvPr id="8" name="Rectangle : coins arrondis 7">
            <a:extLst>
              <a:ext uri="{FF2B5EF4-FFF2-40B4-BE49-F238E27FC236}">
                <a16:creationId xmlns:a16="http://schemas.microsoft.com/office/drawing/2014/main" id="{162110A4-D8D4-97EB-D705-9A4F57567F65}"/>
              </a:ext>
            </a:extLst>
          </p:cNvPr>
          <p:cNvSpPr/>
          <p:nvPr userDrawn="1"/>
        </p:nvSpPr>
        <p:spPr>
          <a:xfrm>
            <a:off x="7343342" y="2304433"/>
            <a:ext cx="4991392" cy="2253600"/>
          </a:xfrm>
          <a:prstGeom prst="roundRect">
            <a:avLst>
              <a:gd name="adj" fmla="val 40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ous-titre 2">
            <a:extLst>
              <a:ext uri="{FF2B5EF4-FFF2-40B4-BE49-F238E27FC236}">
                <a16:creationId xmlns:a16="http://schemas.microsoft.com/office/drawing/2014/main" id="{8ABDA074-0318-0954-E0BC-4A45F69A9CD6}"/>
              </a:ext>
            </a:extLst>
          </p:cNvPr>
          <p:cNvSpPr>
            <a:spLocks noGrp="1"/>
          </p:cNvSpPr>
          <p:nvPr>
            <p:ph type="subTitle" idx="1"/>
          </p:nvPr>
        </p:nvSpPr>
        <p:spPr>
          <a:xfrm>
            <a:off x="7487138" y="2601118"/>
            <a:ext cx="4564185" cy="1017405"/>
          </a:xfrm>
        </p:spPr>
        <p:txBody>
          <a:bodyPr>
            <a:normAutofit/>
          </a:bodyPr>
          <a:lstStyle>
            <a:lvl1pPr marL="0" indent="0" algn="l">
              <a:buNone/>
              <a:defRPr sz="1800" b="1" i="0">
                <a:solidFill>
                  <a:schemeClr val="accent1"/>
                </a:solidFill>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10" name="Graphique 9">
            <a:extLst>
              <a:ext uri="{FF2B5EF4-FFF2-40B4-BE49-F238E27FC236}">
                <a16:creationId xmlns:a16="http://schemas.microsoft.com/office/drawing/2014/main" id="{52361996-B43F-82B1-0D26-ACCD051B480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461049" y="3867952"/>
            <a:ext cx="1528796" cy="679465"/>
          </a:xfrm>
          <a:prstGeom prst="rect">
            <a:avLst/>
          </a:prstGeom>
        </p:spPr>
      </p:pic>
      <p:pic>
        <p:nvPicPr>
          <p:cNvPr id="12" name="Graphique 11">
            <a:extLst>
              <a:ext uri="{FF2B5EF4-FFF2-40B4-BE49-F238E27FC236}">
                <a16:creationId xmlns:a16="http://schemas.microsoft.com/office/drawing/2014/main" id="{1449B77C-BDCD-F8AC-94BB-EEE350F729F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8616818" y="4222801"/>
            <a:ext cx="1608048" cy="242724"/>
          </a:xfrm>
          <a:prstGeom prst="rect">
            <a:avLst/>
          </a:prstGeom>
        </p:spPr>
      </p:pic>
      <p:pic>
        <p:nvPicPr>
          <p:cNvPr id="14" name="Graphique 13">
            <a:extLst>
              <a:ext uri="{FF2B5EF4-FFF2-40B4-BE49-F238E27FC236}">
                <a16:creationId xmlns:a16="http://schemas.microsoft.com/office/drawing/2014/main" id="{E971480D-E9B7-9FB2-BE00-44302AD2970D}"/>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563681" y="3798848"/>
            <a:ext cx="706215" cy="679465"/>
          </a:xfrm>
          <a:prstGeom prst="rect">
            <a:avLst/>
          </a:prstGeom>
        </p:spPr>
      </p:pic>
    </p:spTree>
    <p:extLst>
      <p:ext uri="{BB962C8B-B14F-4D97-AF65-F5344CB8AC3E}">
        <p14:creationId xmlns:p14="http://schemas.microsoft.com/office/powerpoint/2010/main" val="220937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A66245-E266-BE31-6306-4EAD615A223B}"/>
              </a:ext>
            </a:extLst>
          </p:cNvPr>
          <p:cNvSpPr>
            <a:spLocks noGrp="1"/>
          </p:cNvSpPr>
          <p:nvPr>
            <p:ph type="title"/>
          </p:nvPr>
        </p:nvSpPr>
        <p:spPr>
          <a:xfrm>
            <a:off x="831600" y="363600"/>
            <a:ext cx="10515600" cy="132480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40BC476-85E5-0F93-5240-7B55E08043AB}"/>
              </a:ext>
            </a:extLst>
          </p:cNvPr>
          <p:cNvSpPr>
            <a:spLocks noGrp="1"/>
          </p:cNvSpPr>
          <p:nvPr>
            <p:ph type="body" idx="1"/>
          </p:nvPr>
        </p:nvSpPr>
        <p:spPr>
          <a:xfrm>
            <a:off x="831600" y="2340000"/>
            <a:ext cx="10515600" cy="1501200"/>
          </a:xfrm>
        </p:spPr>
        <p:txBody>
          <a:bodyPr lIns="9000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CDA8E91E-8E94-1F9D-0A0A-737EFCE6DA11}"/>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62181A8E-9AA9-C647-97CF-E3F7BFAC7EB7}" type="datetime1">
              <a:rPr lang="fr-BE" smtClean="0"/>
              <a:t>31/10/2023</a:t>
            </a:fld>
            <a:endParaRPr lang="fr-FR"/>
          </a:p>
        </p:txBody>
      </p:sp>
      <p:sp>
        <p:nvSpPr>
          <p:cNvPr id="8" name="Espace réservé du pied de page 4">
            <a:extLst>
              <a:ext uri="{FF2B5EF4-FFF2-40B4-BE49-F238E27FC236}">
                <a16:creationId xmlns:a16="http://schemas.microsoft.com/office/drawing/2014/main" id="{4A5C7F06-D51D-DA30-7D7A-7D8D375140D7}"/>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9" name="Espace réservé du numéro de diapositive 5">
            <a:extLst>
              <a:ext uri="{FF2B5EF4-FFF2-40B4-BE49-F238E27FC236}">
                <a16:creationId xmlns:a16="http://schemas.microsoft.com/office/drawing/2014/main" id="{6658E094-20D9-649A-F759-ECA74DCEE228}"/>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10" name="Graphique 9">
            <a:extLst>
              <a:ext uri="{FF2B5EF4-FFF2-40B4-BE49-F238E27FC236}">
                <a16:creationId xmlns:a16="http://schemas.microsoft.com/office/drawing/2014/main" id="{2BB3EEFE-E3BE-C6A7-F9E4-D233BABBB8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Tree>
    <p:extLst>
      <p:ext uri="{BB962C8B-B14F-4D97-AF65-F5344CB8AC3E}">
        <p14:creationId xmlns:p14="http://schemas.microsoft.com/office/powerpoint/2010/main" val="416052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131E3-61EE-2D87-0AEA-F44804956CF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08BF310-DE7F-D557-4CA1-886E11A82D5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A204CE6-59C0-94FE-2FE5-C3A65A902FB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a:extLst>
              <a:ext uri="{FF2B5EF4-FFF2-40B4-BE49-F238E27FC236}">
                <a16:creationId xmlns:a16="http://schemas.microsoft.com/office/drawing/2014/main" id="{74AD0A89-990F-D6AD-A6EE-23F967A94A50}"/>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ECAAB7C2-E0E9-8F48-95F6-ABB5564F5EB5}" type="datetime1">
              <a:rPr lang="fr-BE" smtClean="0"/>
              <a:t>31/10/2023</a:t>
            </a:fld>
            <a:endParaRPr lang="fr-FR"/>
          </a:p>
        </p:txBody>
      </p:sp>
      <p:sp>
        <p:nvSpPr>
          <p:cNvPr id="9" name="Espace réservé du pied de page 4">
            <a:extLst>
              <a:ext uri="{FF2B5EF4-FFF2-40B4-BE49-F238E27FC236}">
                <a16:creationId xmlns:a16="http://schemas.microsoft.com/office/drawing/2014/main" id="{862248E4-84F8-ABA8-9580-20A9B04C6941}"/>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10" name="Espace réservé du numéro de diapositive 5">
            <a:extLst>
              <a:ext uri="{FF2B5EF4-FFF2-40B4-BE49-F238E27FC236}">
                <a16:creationId xmlns:a16="http://schemas.microsoft.com/office/drawing/2014/main" id="{DCF84AF6-E7CC-7DC0-0D08-49B0327612DB}"/>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11" name="Graphique 10">
            <a:extLst>
              <a:ext uri="{FF2B5EF4-FFF2-40B4-BE49-F238E27FC236}">
                <a16:creationId xmlns:a16="http://schemas.microsoft.com/office/drawing/2014/main" id="{5E34E905-3A0C-79DB-4388-F9DD4C8BF6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Tree>
    <p:extLst>
      <p:ext uri="{BB962C8B-B14F-4D97-AF65-F5344CB8AC3E}">
        <p14:creationId xmlns:p14="http://schemas.microsoft.com/office/powerpoint/2010/main" val="95971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7DD58F-42D9-0F5B-6AB1-8E3167168F4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68B6408-EF81-20E2-68C8-B2035ADE80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523A2EB-C9FD-7338-0F4E-820CFBE589E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0C82C87-955E-2ADA-C218-5BDD0D8219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CD82A95-6B65-4281-A4C4-7E549A2EB44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3">
            <a:extLst>
              <a:ext uri="{FF2B5EF4-FFF2-40B4-BE49-F238E27FC236}">
                <a16:creationId xmlns:a16="http://schemas.microsoft.com/office/drawing/2014/main" id="{39EC9E47-B8EE-BA4F-53E9-BF1C1BF5E1EB}"/>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D08802EC-5974-134E-ACB8-BE92EAAF077F}" type="datetime1">
              <a:rPr lang="fr-BE" smtClean="0"/>
              <a:t>31/10/2023</a:t>
            </a:fld>
            <a:endParaRPr lang="fr-FR"/>
          </a:p>
        </p:txBody>
      </p:sp>
      <p:sp>
        <p:nvSpPr>
          <p:cNvPr id="11" name="Espace réservé du pied de page 4">
            <a:extLst>
              <a:ext uri="{FF2B5EF4-FFF2-40B4-BE49-F238E27FC236}">
                <a16:creationId xmlns:a16="http://schemas.microsoft.com/office/drawing/2014/main" id="{F18154DF-13AA-AAFA-CC9D-55DC1B316302}"/>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12" name="Espace réservé du numéro de diapositive 5">
            <a:extLst>
              <a:ext uri="{FF2B5EF4-FFF2-40B4-BE49-F238E27FC236}">
                <a16:creationId xmlns:a16="http://schemas.microsoft.com/office/drawing/2014/main" id="{4D58EB76-C9F8-7202-215F-A333E0142630}"/>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13" name="Graphique 12">
            <a:extLst>
              <a:ext uri="{FF2B5EF4-FFF2-40B4-BE49-F238E27FC236}">
                <a16:creationId xmlns:a16="http://schemas.microsoft.com/office/drawing/2014/main" id="{9F884E2E-2BF9-F124-5F57-9067DA44F6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Tree>
    <p:extLst>
      <p:ext uri="{BB962C8B-B14F-4D97-AF65-F5344CB8AC3E}">
        <p14:creationId xmlns:p14="http://schemas.microsoft.com/office/powerpoint/2010/main" val="1681219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C7DCC-8081-BD34-8F0F-91E6F9BB283A}"/>
              </a:ext>
            </a:extLst>
          </p:cNvPr>
          <p:cNvSpPr>
            <a:spLocks noGrp="1"/>
          </p:cNvSpPr>
          <p:nvPr>
            <p:ph type="title"/>
          </p:nvPr>
        </p:nvSpPr>
        <p:spPr/>
        <p:txBody>
          <a:bodyPr/>
          <a:lstStyle/>
          <a:p>
            <a:r>
              <a:rPr lang="fr-FR"/>
              <a:t>Modifiez le style du titre</a:t>
            </a:r>
          </a:p>
        </p:txBody>
      </p:sp>
      <p:sp>
        <p:nvSpPr>
          <p:cNvPr id="6" name="Espace réservé de la date 3">
            <a:extLst>
              <a:ext uri="{FF2B5EF4-FFF2-40B4-BE49-F238E27FC236}">
                <a16:creationId xmlns:a16="http://schemas.microsoft.com/office/drawing/2014/main" id="{F9A01528-27C2-24CA-4709-F9BA1D36E97A}"/>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9A931B0B-4735-D746-85BE-EDE4A8D7EAB1}" type="datetime1">
              <a:rPr lang="fr-BE" smtClean="0"/>
              <a:t>31/10/2023</a:t>
            </a:fld>
            <a:endParaRPr lang="fr-FR"/>
          </a:p>
        </p:txBody>
      </p:sp>
      <p:sp>
        <p:nvSpPr>
          <p:cNvPr id="7" name="Espace réservé du pied de page 4">
            <a:extLst>
              <a:ext uri="{FF2B5EF4-FFF2-40B4-BE49-F238E27FC236}">
                <a16:creationId xmlns:a16="http://schemas.microsoft.com/office/drawing/2014/main" id="{F5784934-E95A-9EE3-2D08-7EB81713EE62}"/>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8" name="Espace réservé du numéro de diapositive 5">
            <a:extLst>
              <a:ext uri="{FF2B5EF4-FFF2-40B4-BE49-F238E27FC236}">
                <a16:creationId xmlns:a16="http://schemas.microsoft.com/office/drawing/2014/main" id="{A0367543-D960-5821-17CA-64CF373DFAA7}"/>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9" name="Graphique 8">
            <a:extLst>
              <a:ext uri="{FF2B5EF4-FFF2-40B4-BE49-F238E27FC236}">
                <a16:creationId xmlns:a16="http://schemas.microsoft.com/office/drawing/2014/main" id="{EDFE159B-E8DF-C653-79D6-57E9C1F4996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Tree>
    <p:extLst>
      <p:ext uri="{BB962C8B-B14F-4D97-AF65-F5344CB8AC3E}">
        <p14:creationId xmlns:p14="http://schemas.microsoft.com/office/powerpoint/2010/main" val="204658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3">
            <a:extLst>
              <a:ext uri="{FF2B5EF4-FFF2-40B4-BE49-F238E27FC236}">
                <a16:creationId xmlns:a16="http://schemas.microsoft.com/office/drawing/2014/main" id="{DD632359-B958-A63D-BB4F-23B828EA861B}"/>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45659762-4345-1440-BF04-689663DA217B}" type="datetime1">
              <a:rPr lang="fr-BE" smtClean="0"/>
              <a:t>31/10/2023</a:t>
            </a:fld>
            <a:endParaRPr lang="fr-FR"/>
          </a:p>
        </p:txBody>
      </p:sp>
      <p:sp>
        <p:nvSpPr>
          <p:cNvPr id="6" name="Espace réservé du pied de page 4">
            <a:extLst>
              <a:ext uri="{FF2B5EF4-FFF2-40B4-BE49-F238E27FC236}">
                <a16:creationId xmlns:a16="http://schemas.microsoft.com/office/drawing/2014/main" id="{097B20C8-7796-1C71-8A7A-F476BAEBB609}"/>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7" name="Espace réservé du numéro de diapositive 5">
            <a:extLst>
              <a:ext uri="{FF2B5EF4-FFF2-40B4-BE49-F238E27FC236}">
                <a16:creationId xmlns:a16="http://schemas.microsoft.com/office/drawing/2014/main" id="{690F2F9E-5D31-106E-11E6-289A8878C1C8}"/>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8" name="Graphique 7">
            <a:extLst>
              <a:ext uri="{FF2B5EF4-FFF2-40B4-BE49-F238E27FC236}">
                <a16:creationId xmlns:a16="http://schemas.microsoft.com/office/drawing/2014/main" id="{2687E76B-5171-9CC8-629E-80FC537F83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Tree>
    <p:extLst>
      <p:ext uri="{BB962C8B-B14F-4D97-AF65-F5344CB8AC3E}">
        <p14:creationId xmlns:p14="http://schemas.microsoft.com/office/powerpoint/2010/main" val="2186681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83606-84BA-2013-2BC7-303FCCC4194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D38E78C-9003-8B79-862E-82B549F8A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134E6E2-615D-1DCA-90A6-F89C0FDEE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e la date 3">
            <a:extLst>
              <a:ext uri="{FF2B5EF4-FFF2-40B4-BE49-F238E27FC236}">
                <a16:creationId xmlns:a16="http://schemas.microsoft.com/office/drawing/2014/main" id="{F6FA28D8-D2F3-4806-9C8B-E5326B5FCCD8}"/>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5909FDB8-4764-F24A-A29B-BCF405C4C7A1}" type="datetime1">
              <a:rPr lang="fr-BE" smtClean="0"/>
              <a:t>31/10/2023</a:t>
            </a:fld>
            <a:endParaRPr lang="fr-FR"/>
          </a:p>
        </p:txBody>
      </p:sp>
      <p:sp>
        <p:nvSpPr>
          <p:cNvPr id="9" name="Espace réservé du pied de page 4">
            <a:extLst>
              <a:ext uri="{FF2B5EF4-FFF2-40B4-BE49-F238E27FC236}">
                <a16:creationId xmlns:a16="http://schemas.microsoft.com/office/drawing/2014/main" id="{FD6A911F-577B-83F1-17BF-661A51EABCCE}"/>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10" name="Espace réservé du numéro de diapositive 5">
            <a:extLst>
              <a:ext uri="{FF2B5EF4-FFF2-40B4-BE49-F238E27FC236}">
                <a16:creationId xmlns:a16="http://schemas.microsoft.com/office/drawing/2014/main" id="{20CAE3B8-F9A4-5980-0382-33803FA5C8E8}"/>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11" name="Graphique 10">
            <a:extLst>
              <a:ext uri="{FF2B5EF4-FFF2-40B4-BE49-F238E27FC236}">
                <a16:creationId xmlns:a16="http://schemas.microsoft.com/office/drawing/2014/main" id="{2BB92666-6555-69B6-555A-30FC7E8893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Tree>
    <p:extLst>
      <p:ext uri="{BB962C8B-B14F-4D97-AF65-F5344CB8AC3E}">
        <p14:creationId xmlns:p14="http://schemas.microsoft.com/office/powerpoint/2010/main" val="2026470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50CBE3-E111-A0FB-33B0-10CA861AE2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2F1E2AB-FC65-5020-CC4A-81651F8DD4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0DA4BF-62BE-C65E-48EF-F410D02B1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e la date 3">
            <a:extLst>
              <a:ext uri="{FF2B5EF4-FFF2-40B4-BE49-F238E27FC236}">
                <a16:creationId xmlns:a16="http://schemas.microsoft.com/office/drawing/2014/main" id="{5E74175C-876F-44EE-3014-0AE32AFE1348}"/>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070D9FE6-0CEA-8247-B323-D98E958A7967}" type="datetime1">
              <a:rPr lang="fr-BE" smtClean="0"/>
              <a:t>31/10/2023</a:t>
            </a:fld>
            <a:endParaRPr lang="fr-FR"/>
          </a:p>
        </p:txBody>
      </p:sp>
      <p:sp>
        <p:nvSpPr>
          <p:cNvPr id="9" name="Espace réservé du pied de page 4">
            <a:extLst>
              <a:ext uri="{FF2B5EF4-FFF2-40B4-BE49-F238E27FC236}">
                <a16:creationId xmlns:a16="http://schemas.microsoft.com/office/drawing/2014/main" id="{6938D7E6-7295-B6FF-A931-37BBED79B576}"/>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10" name="Espace réservé du numéro de diapositive 5">
            <a:extLst>
              <a:ext uri="{FF2B5EF4-FFF2-40B4-BE49-F238E27FC236}">
                <a16:creationId xmlns:a16="http://schemas.microsoft.com/office/drawing/2014/main" id="{84B33A53-7BC3-054D-245E-8D2C53402902}"/>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11" name="Graphique 10">
            <a:extLst>
              <a:ext uri="{FF2B5EF4-FFF2-40B4-BE49-F238E27FC236}">
                <a16:creationId xmlns:a16="http://schemas.microsoft.com/office/drawing/2014/main" id="{B744BEBF-F23E-95B8-98A5-2B4E6DB190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Tree>
    <p:extLst>
      <p:ext uri="{BB962C8B-B14F-4D97-AF65-F5344CB8AC3E}">
        <p14:creationId xmlns:p14="http://schemas.microsoft.com/office/powerpoint/2010/main" val="1222857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114B40-4058-0CEB-1AD9-08245CDDEC8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DAC8AEE-249E-BBCD-91D8-4D71F56C69D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2B0B1E-76D2-B253-A5FA-42CC0023A119}"/>
              </a:ext>
            </a:extLst>
          </p:cNvPr>
          <p:cNvSpPr>
            <a:spLocks noGrp="1"/>
          </p:cNvSpPr>
          <p:nvPr>
            <p:ph type="dt" sz="half" idx="10"/>
          </p:nvPr>
        </p:nvSpPr>
        <p:spPr/>
        <p:txBody>
          <a:bodyPr/>
          <a:lstStyle/>
          <a:p>
            <a:fld id="{5F917541-BC07-2F44-8866-66D55FCA98DC}" type="datetime1">
              <a:rPr lang="fr-BE" smtClean="0"/>
              <a:t>31/10/2023</a:t>
            </a:fld>
            <a:endParaRPr lang="fr-FR"/>
          </a:p>
        </p:txBody>
      </p:sp>
      <p:sp>
        <p:nvSpPr>
          <p:cNvPr id="5" name="Espace réservé du pied de page 4">
            <a:extLst>
              <a:ext uri="{FF2B5EF4-FFF2-40B4-BE49-F238E27FC236}">
                <a16:creationId xmlns:a16="http://schemas.microsoft.com/office/drawing/2014/main" id="{095309A4-AA51-83EF-495D-8549814A8A61}"/>
              </a:ext>
            </a:extLst>
          </p:cNvPr>
          <p:cNvSpPr>
            <a:spLocks noGrp="1"/>
          </p:cNvSpPr>
          <p:nvPr>
            <p:ph type="ftr" sz="quarter" idx="11"/>
          </p:nvPr>
        </p:nvSpPr>
        <p:spPr/>
        <p:txBody>
          <a:bodyPr/>
          <a:lstStyle/>
          <a:p>
            <a:r>
              <a:rPr lang="fr-FR"/>
              <a:t>Assemblée citoyenne pour le climat</a:t>
            </a:r>
          </a:p>
        </p:txBody>
      </p:sp>
      <p:sp>
        <p:nvSpPr>
          <p:cNvPr id="6" name="Espace réservé du numéro de diapositive 5">
            <a:extLst>
              <a:ext uri="{FF2B5EF4-FFF2-40B4-BE49-F238E27FC236}">
                <a16:creationId xmlns:a16="http://schemas.microsoft.com/office/drawing/2014/main" id="{98AE8CB6-D640-28C9-7AEE-C351C6498205}"/>
              </a:ext>
            </a:extLst>
          </p:cNvPr>
          <p:cNvSpPr>
            <a:spLocks noGrp="1"/>
          </p:cNvSpPr>
          <p:nvPr>
            <p:ph type="sldNum" sz="quarter" idx="12"/>
          </p:nvPr>
        </p:nvSpPr>
        <p:spPr/>
        <p:txBody>
          <a:bodyPr/>
          <a:lstStyle/>
          <a:p>
            <a:fld id="{6244264D-794F-EB4D-A7E8-54483551EB66}" type="slidenum">
              <a:rPr lang="fr-FR" smtClean="0"/>
              <a:t>‹nr.›</a:t>
            </a:fld>
            <a:endParaRPr lang="fr-FR"/>
          </a:p>
        </p:txBody>
      </p:sp>
    </p:spTree>
    <p:extLst>
      <p:ext uri="{BB962C8B-B14F-4D97-AF65-F5344CB8AC3E}">
        <p14:creationId xmlns:p14="http://schemas.microsoft.com/office/powerpoint/2010/main" val="205149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D11F90E-5635-6754-036F-8A60708638D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F7185B9-ABCB-E9B3-A1A1-AE5B37CF6B1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F470F6-2121-1946-6D0D-019F4547689A}"/>
              </a:ext>
            </a:extLst>
          </p:cNvPr>
          <p:cNvSpPr>
            <a:spLocks noGrp="1"/>
          </p:cNvSpPr>
          <p:nvPr>
            <p:ph type="dt" sz="half" idx="10"/>
          </p:nvPr>
        </p:nvSpPr>
        <p:spPr/>
        <p:txBody>
          <a:bodyPr/>
          <a:lstStyle/>
          <a:p>
            <a:fld id="{C8B390BB-D99F-9A40-A5F3-BE0D92BF5EC9}" type="datetime1">
              <a:rPr lang="fr-BE" smtClean="0"/>
              <a:t>31/10/2023</a:t>
            </a:fld>
            <a:endParaRPr lang="fr-FR"/>
          </a:p>
        </p:txBody>
      </p:sp>
      <p:sp>
        <p:nvSpPr>
          <p:cNvPr id="5" name="Espace réservé du pied de page 4">
            <a:extLst>
              <a:ext uri="{FF2B5EF4-FFF2-40B4-BE49-F238E27FC236}">
                <a16:creationId xmlns:a16="http://schemas.microsoft.com/office/drawing/2014/main" id="{EB4C4DA1-F5E5-144C-04E0-D2E89718D9C7}"/>
              </a:ext>
            </a:extLst>
          </p:cNvPr>
          <p:cNvSpPr>
            <a:spLocks noGrp="1"/>
          </p:cNvSpPr>
          <p:nvPr>
            <p:ph type="ftr" sz="quarter" idx="11"/>
          </p:nvPr>
        </p:nvSpPr>
        <p:spPr/>
        <p:txBody>
          <a:bodyPr/>
          <a:lstStyle/>
          <a:p>
            <a:r>
              <a:rPr lang="fr-FR"/>
              <a:t>Assemblée citoyenne pour le climat</a:t>
            </a:r>
          </a:p>
        </p:txBody>
      </p:sp>
      <p:sp>
        <p:nvSpPr>
          <p:cNvPr id="6" name="Espace réservé du numéro de diapositive 5">
            <a:extLst>
              <a:ext uri="{FF2B5EF4-FFF2-40B4-BE49-F238E27FC236}">
                <a16:creationId xmlns:a16="http://schemas.microsoft.com/office/drawing/2014/main" id="{DB5C7B01-3ED6-7CA9-6F6C-9678690CA1E6}"/>
              </a:ext>
            </a:extLst>
          </p:cNvPr>
          <p:cNvSpPr>
            <a:spLocks noGrp="1"/>
          </p:cNvSpPr>
          <p:nvPr>
            <p:ph type="sldNum" sz="quarter" idx="12"/>
          </p:nvPr>
        </p:nvSpPr>
        <p:spPr/>
        <p:txBody>
          <a:bodyPr/>
          <a:lstStyle/>
          <a:p>
            <a:fld id="{6244264D-794F-EB4D-A7E8-54483551EB66}" type="slidenum">
              <a:rPr lang="fr-FR" smtClean="0"/>
              <a:t>‹nr.›</a:t>
            </a:fld>
            <a:endParaRPr lang="fr-FR"/>
          </a:p>
        </p:txBody>
      </p:sp>
    </p:spTree>
    <p:extLst>
      <p:ext uri="{BB962C8B-B14F-4D97-AF65-F5344CB8AC3E}">
        <p14:creationId xmlns:p14="http://schemas.microsoft.com/office/powerpoint/2010/main" val="173212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38B9A6-4784-6693-23A9-BC90545706BD}"/>
              </a:ext>
            </a:extLst>
          </p:cNvPr>
          <p:cNvSpPr>
            <a:spLocks noGrp="1"/>
          </p:cNvSpPr>
          <p:nvPr>
            <p:ph type="ctrTitle"/>
          </p:nvPr>
        </p:nvSpPr>
        <p:spPr>
          <a:xfrm>
            <a:off x="1524000" y="1122363"/>
            <a:ext cx="9144000" cy="2387600"/>
          </a:xfrm>
        </p:spPr>
        <p:txBody>
          <a:bodyPr anchor="t"/>
          <a:lstStyle>
            <a:lvl1pPr algn="l">
              <a:defRPr sz="6000">
                <a:solidFill>
                  <a:schemeClr val="accent1"/>
                </a:solidFill>
              </a:defRPr>
            </a:lvl1pPr>
          </a:lstStyle>
          <a:p>
            <a:r>
              <a:rPr lang="fr-FR" dirty="0"/>
              <a:t>Modifiez le style du titre</a:t>
            </a:r>
          </a:p>
        </p:txBody>
      </p:sp>
      <p:sp>
        <p:nvSpPr>
          <p:cNvPr id="3" name="Sous-titre 2">
            <a:extLst>
              <a:ext uri="{FF2B5EF4-FFF2-40B4-BE49-F238E27FC236}">
                <a16:creationId xmlns:a16="http://schemas.microsoft.com/office/drawing/2014/main" id="{8ABDA074-0318-0954-E0BC-4A45F69A9CD6}"/>
              </a:ext>
            </a:extLst>
          </p:cNvPr>
          <p:cNvSpPr>
            <a:spLocks noGrp="1"/>
          </p:cNvSpPr>
          <p:nvPr>
            <p:ph type="subTitle" idx="1"/>
          </p:nvPr>
        </p:nvSpPr>
        <p:spPr>
          <a:xfrm>
            <a:off x="1524000" y="3602038"/>
            <a:ext cx="9144000" cy="1655762"/>
          </a:xfrm>
        </p:spPr>
        <p:txBody>
          <a:bodyPr/>
          <a:lstStyle>
            <a:lvl1pPr marL="0" indent="0" algn="l">
              <a:buNone/>
              <a:defRPr sz="2400" b="1" i="0">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D940139-711F-4D63-87F5-B466DB77F53F}"/>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F0FD4D33-A691-084D-8E8C-526570B6BBD6}" type="datetime1">
              <a:rPr lang="fr-BE" smtClean="0"/>
              <a:t>31/10/2023</a:t>
            </a:fld>
            <a:endParaRPr lang="fr-FR"/>
          </a:p>
        </p:txBody>
      </p:sp>
      <p:sp>
        <p:nvSpPr>
          <p:cNvPr id="5" name="Espace réservé du pied de page 4">
            <a:extLst>
              <a:ext uri="{FF2B5EF4-FFF2-40B4-BE49-F238E27FC236}">
                <a16:creationId xmlns:a16="http://schemas.microsoft.com/office/drawing/2014/main" id="{CF0BAA44-92B5-3D50-5C9C-FE87B27DC8BC}"/>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6" name="Espace réservé du numéro de diapositive 5">
            <a:extLst>
              <a:ext uri="{FF2B5EF4-FFF2-40B4-BE49-F238E27FC236}">
                <a16:creationId xmlns:a16="http://schemas.microsoft.com/office/drawing/2014/main" id="{5255CE5A-CE99-E1B0-9007-9741DAC0A8AC}"/>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11" name="Graphique 10">
            <a:extLst>
              <a:ext uri="{FF2B5EF4-FFF2-40B4-BE49-F238E27FC236}">
                <a16:creationId xmlns:a16="http://schemas.microsoft.com/office/drawing/2014/main" id="{6131F204-005F-7A8B-22B1-163EB962296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Tree>
    <p:extLst>
      <p:ext uri="{BB962C8B-B14F-4D97-AF65-F5344CB8AC3E}">
        <p14:creationId xmlns:p14="http://schemas.microsoft.com/office/powerpoint/2010/main" val="134865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et phylactère">
    <p:spTree>
      <p:nvGrpSpPr>
        <p:cNvPr id="1" name=""/>
        <p:cNvGrpSpPr/>
        <p:nvPr/>
      </p:nvGrpSpPr>
      <p:grpSpPr>
        <a:xfrm>
          <a:off x="0" y="0"/>
          <a:ext cx="0" cy="0"/>
          <a:chOff x="0" y="0"/>
          <a:chExt cx="0" cy="0"/>
        </a:xfrm>
      </p:grpSpPr>
      <p:sp>
        <p:nvSpPr>
          <p:cNvPr id="9" name="Forme libre 8">
            <a:extLst>
              <a:ext uri="{FF2B5EF4-FFF2-40B4-BE49-F238E27FC236}">
                <a16:creationId xmlns:a16="http://schemas.microsoft.com/office/drawing/2014/main" id="{86C86589-BFB3-A6BC-0865-618DFAF5091A}"/>
              </a:ext>
            </a:extLst>
          </p:cNvPr>
          <p:cNvSpPr/>
          <p:nvPr userDrawn="1"/>
        </p:nvSpPr>
        <p:spPr>
          <a:xfrm rot="5400000">
            <a:off x="3188999" y="-1678854"/>
            <a:ext cx="5578475" cy="9906000"/>
          </a:xfrm>
          <a:custGeom>
            <a:avLst/>
            <a:gdLst>
              <a:gd name="connsiteX0" fmla="*/ 0 w 5578475"/>
              <a:gd name="connsiteY0" fmla="*/ 9742252 h 9906000"/>
              <a:gd name="connsiteX1" fmla="*/ 0 w 5578475"/>
              <a:gd name="connsiteY1" fmla="*/ 163748 h 9906000"/>
              <a:gd name="connsiteX2" fmla="*/ 163748 w 5578475"/>
              <a:gd name="connsiteY2" fmla="*/ 0 h 9906000"/>
              <a:gd name="connsiteX3" fmla="*/ 4948579 w 5578475"/>
              <a:gd name="connsiteY3" fmla="*/ 0 h 9906000"/>
              <a:gd name="connsiteX4" fmla="*/ 5112327 w 5578475"/>
              <a:gd name="connsiteY4" fmla="*/ 163748 h 9906000"/>
              <a:gd name="connsiteX5" fmla="*/ 5112327 w 5578475"/>
              <a:gd name="connsiteY5" fmla="*/ 9272401 h 9906000"/>
              <a:gd name="connsiteX6" fmla="*/ 5578475 w 5578475"/>
              <a:gd name="connsiteY6" fmla="*/ 9906000 h 9906000"/>
              <a:gd name="connsiteX7" fmla="*/ 4948579 w 5578475"/>
              <a:gd name="connsiteY7" fmla="*/ 9906000 h 9906000"/>
              <a:gd name="connsiteX8" fmla="*/ 4151457 w 5578475"/>
              <a:gd name="connsiteY8" fmla="*/ 9906000 h 9906000"/>
              <a:gd name="connsiteX9" fmla="*/ 163748 w 5578475"/>
              <a:gd name="connsiteY9" fmla="*/ 9906000 h 9906000"/>
              <a:gd name="connsiteX10" fmla="*/ 0 w 5578475"/>
              <a:gd name="connsiteY10" fmla="*/ 9742252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8475" h="9906000">
                <a:moveTo>
                  <a:pt x="0" y="9742252"/>
                </a:moveTo>
                <a:lnTo>
                  <a:pt x="0" y="163748"/>
                </a:lnTo>
                <a:cubicBezTo>
                  <a:pt x="0" y="73312"/>
                  <a:pt x="73312" y="0"/>
                  <a:pt x="163748" y="0"/>
                </a:cubicBezTo>
                <a:lnTo>
                  <a:pt x="4948579" y="0"/>
                </a:lnTo>
                <a:cubicBezTo>
                  <a:pt x="5039015" y="0"/>
                  <a:pt x="5112327" y="73312"/>
                  <a:pt x="5112327" y="163748"/>
                </a:cubicBezTo>
                <a:lnTo>
                  <a:pt x="5112327" y="9272401"/>
                </a:lnTo>
                <a:lnTo>
                  <a:pt x="5578475" y="9906000"/>
                </a:lnTo>
                <a:lnTo>
                  <a:pt x="4948579" y="9906000"/>
                </a:lnTo>
                <a:lnTo>
                  <a:pt x="4151457" y="9906000"/>
                </a:lnTo>
                <a:lnTo>
                  <a:pt x="163748" y="9906000"/>
                </a:lnTo>
                <a:cubicBezTo>
                  <a:pt x="73312" y="9906000"/>
                  <a:pt x="0" y="9832688"/>
                  <a:pt x="0" y="9742252"/>
                </a:cubicBezTo>
                <a:close/>
              </a:path>
            </a:pathLst>
          </a:custGeom>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 name="Titre 1">
            <a:extLst>
              <a:ext uri="{FF2B5EF4-FFF2-40B4-BE49-F238E27FC236}">
                <a16:creationId xmlns:a16="http://schemas.microsoft.com/office/drawing/2014/main" id="{7738B9A6-4784-6693-23A9-BC90545706BD}"/>
              </a:ext>
            </a:extLst>
          </p:cNvPr>
          <p:cNvSpPr>
            <a:spLocks noGrp="1"/>
          </p:cNvSpPr>
          <p:nvPr>
            <p:ph type="ctrTitle"/>
          </p:nvPr>
        </p:nvSpPr>
        <p:spPr>
          <a:xfrm>
            <a:off x="1524000" y="1122363"/>
            <a:ext cx="9144000" cy="2387600"/>
          </a:xfrm>
        </p:spPr>
        <p:txBody>
          <a:bodyPr anchor="b"/>
          <a:lstStyle>
            <a:lvl1pPr algn="l">
              <a:defRPr sz="60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8ABDA074-0318-0954-E0BC-4A45F69A9CD6}"/>
              </a:ext>
            </a:extLst>
          </p:cNvPr>
          <p:cNvSpPr>
            <a:spLocks noGrp="1"/>
          </p:cNvSpPr>
          <p:nvPr>
            <p:ph type="subTitle" idx="1"/>
          </p:nvPr>
        </p:nvSpPr>
        <p:spPr>
          <a:xfrm>
            <a:off x="1524000" y="3602038"/>
            <a:ext cx="9144000" cy="1655762"/>
          </a:xfrm>
        </p:spPr>
        <p:txBody>
          <a:bodyPr/>
          <a:lstStyle>
            <a:lvl1pPr marL="0" indent="0" algn="l">
              <a:buNone/>
              <a:defRPr sz="2400" b="1" i="0">
                <a:latin typeface="Poppins SemiBold" pitchFamily="2" charset="77"/>
                <a:cs typeface="Poppins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7" name="Espace réservé de la date 3">
            <a:extLst>
              <a:ext uri="{FF2B5EF4-FFF2-40B4-BE49-F238E27FC236}">
                <a16:creationId xmlns:a16="http://schemas.microsoft.com/office/drawing/2014/main" id="{799BE430-45CD-640A-C0B0-AAEB1F8A24AD}"/>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76D6A8B7-44A3-594A-A985-627035FD328C}" type="datetime1">
              <a:rPr lang="fr-BE" smtClean="0"/>
              <a:t>31/10/2023</a:t>
            </a:fld>
            <a:endParaRPr lang="fr-FR"/>
          </a:p>
        </p:txBody>
      </p:sp>
      <p:sp>
        <p:nvSpPr>
          <p:cNvPr id="8" name="Espace réservé du pied de page 4">
            <a:extLst>
              <a:ext uri="{FF2B5EF4-FFF2-40B4-BE49-F238E27FC236}">
                <a16:creationId xmlns:a16="http://schemas.microsoft.com/office/drawing/2014/main" id="{22656ED7-8013-802D-7685-D7AADBF298A6}"/>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10" name="Espace réservé du numéro de diapositive 5">
            <a:extLst>
              <a:ext uri="{FF2B5EF4-FFF2-40B4-BE49-F238E27FC236}">
                <a16:creationId xmlns:a16="http://schemas.microsoft.com/office/drawing/2014/main" id="{99F12EA7-1411-0C42-1C13-DF7391A10917}"/>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11" name="Graphique 10">
            <a:extLst>
              <a:ext uri="{FF2B5EF4-FFF2-40B4-BE49-F238E27FC236}">
                <a16:creationId xmlns:a16="http://schemas.microsoft.com/office/drawing/2014/main" id="{0BA09ADC-8278-A6BD-8140-65AAD98411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Tree>
    <p:extLst>
      <p:ext uri="{BB962C8B-B14F-4D97-AF65-F5344CB8AC3E}">
        <p14:creationId xmlns:p14="http://schemas.microsoft.com/office/powerpoint/2010/main" val="387514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CCDAD6-8C6B-DC29-051E-B56240BE18ED}"/>
              </a:ext>
            </a:extLst>
          </p:cNvPr>
          <p:cNvSpPr>
            <a:spLocks noGrp="1"/>
          </p:cNvSpPr>
          <p:nvPr>
            <p:ph type="title"/>
          </p:nvPr>
        </p:nvSpPr>
        <p:spPr>
          <a:xfrm>
            <a:off x="838200" y="365125"/>
            <a:ext cx="10515600" cy="1325563"/>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5F351E0F-3D6D-2086-DE4D-98FE286699C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FCB97E8F-4B8F-F6F1-4A6D-CC2F7F41EC7E}"/>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937317E7-26CB-7B44-8938-3178101FA8D4}" type="datetime1">
              <a:rPr lang="fr-BE" smtClean="0"/>
              <a:t>31/10/2023</a:t>
            </a:fld>
            <a:endParaRPr lang="fr-FR"/>
          </a:p>
        </p:txBody>
      </p:sp>
      <p:sp>
        <p:nvSpPr>
          <p:cNvPr id="8" name="Espace réservé du pied de page 4">
            <a:extLst>
              <a:ext uri="{FF2B5EF4-FFF2-40B4-BE49-F238E27FC236}">
                <a16:creationId xmlns:a16="http://schemas.microsoft.com/office/drawing/2014/main" id="{87F0C32C-14F6-B2E3-12AD-EE4D19CA56A8}"/>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9" name="Espace réservé du numéro de diapositive 5">
            <a:extLst>
              <a:ext uri="{FF2B5EF4-FFF2-40B4-BE49-F238E27FC236}">
                <a16:creationId xmlns:a16="http://schemas.microsoft.com/office/drawing/2014/main" id="{0886707C-4273-A634-FE17-F186F4FE08D4}"/>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10" name="Graphique 9">
            <a:extLst>
              <a:ext uri="{FF2B5EF4-FFF2-40B4-BE49-F238E27FC236}">
                <a16:creationId xmlns:a16="http://schemas.microsoft.com/office/drawing/2014/main" id="{51CB9F46-3CC4-0EB6-2FC2-32808888D1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Tree>
    <p:extLst>
      <p:ext uri="{BB962C8B-B14F-4D97-AF65-F5344CB8AC3E}">
        <p14:creationId xmlns:p14="http://schemas.microsoft.com/office/powerpoint/2010/main" val="309339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CCDAD6-8C6B-DC29-051E-B56240BE18ED}"/>
              </a:ext>
            </a:extLst>
          </p:cNvPr>
          <p:cNvSpPr>
            <a:spLocks noGrp="1"/>
          </p:cNvSpPr>
          <p:nvPr>
            <p:ph type="title"/>
          </p:nvPr>
        </p:nvSpPr>
        <p:spPr>
          <a:xfrm>
            <a:off x="838200" y="365125"/>
            <a:ext cx="10515600" cy="1325563"/>
          </a:xfrm>
        </p:spPr>
        <p:txBody>
          <a:bodyPr/>
          <a:lstStyle/>
          <a:p>
            <a:r>
              <a:rPr lang="fr-FR"/>
              <a:t>Modifiez le style du titre</a:t>
            </a:r>
          </a:p>
        </p:txBody>
      </p:sp>
      <p:sp>
        <p:nvSpPr>
          <p:cNvPr id="7" name="Espace réservé de la date 3">
            <a:extLst>
              <a:ext uri="{FF2B5EF4-FFF2-40B4-BE49-F238E27FC236}">
                <a16:creationId xmlns:a16="http://schemas.microsoft.com/office/drawing/2014/main" id="{FCB97E8F-4B8F-F6F1-4A6D-CC2F7F41EC7E}"/>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F352AB95-E261-3B40-91E8-EE93761B666D}" type="datetime1">
              <a:rPr lang="fr-BE" smtClean="0"/>
              <a:t>31/10/2023</a:t>
            </a:fld>
            <a:endParaRPr lang="fr-FR"/>
          </a:p>
        </p:txBody>
      </p:sp>
      <p:sp>
        <p:nvSpPr>
          <p:cNvPr id="8" name="Espace réservé du pied de page 4">
            <a:extLst>
              <a:ext uri="{FF2B5EF4-FFF2-40B4-BE49-F238E27FC236}">
                <a16:creationId xmlns:a16="http://schemas.microsoft.com/office/drawing/2014/main" id="{87F0C32C-14F6-B2E3-12AD-EE4D19CA56A8}"/>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9" name="Espace réservé du numéro de diapositive 5">
            <a:extLst>
              <a:ext uri="{FF2B5EF4-FFF2-40B4-BE49-F238E27FC236}">
                <a16:creationId xmlns:a16="http://schemas.microsoft.com/office/drawing/2014/main" id="{0886707C-4273-A634-FE17-F186F4FE08D4}"/>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10" name="Graphique 9">
            <a:extLst>
              <a:ext uri="{FF2B5EF4-FFF2-40B4-BE49-F238E27FC236}">
                <a16:creationId xmlns:a16="http://schemas.microsoft.com/office/drawing/2014/main" id="{51CB9F46-3CC4-0EB6-2FC2-32808888D1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
        <p:nvSpPr>
          <p:cNvPr id="4" name="Espace réservé du texte 2">
            <a:extLst>
              <a:ext uri="{FF2B5EF4-FFF2-40B4-BE49-F238E27FC236}">
                <a16:creationId xmlns:a16="http://schemas.microsoft.com/office/drawing/2014/main" id="{2A95BE2B-F6C3-C332-6F15-E20A134EF98A}"/>
              </a:ext>
            </a:extLst>
          </p:cNvPr>
          <p:cNvSpPr>
            <a:spLocks noGrp="1"/>
          </p:cNvSpPr>
          <p:nvPr>
            <p:ph type="body" idx="1"/>
          </p:nvPr>
        </p:nvSpPr>
        <p:spPr>
          <a:xfrm>
            <a:off x="839788" y="3199607"/>
            <a:ext cx="3240000" cy="823912"/>
          </a:xfrm>
        </p:spPr>
        <p:txBody>
          <a:bodyPr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5" name="Espace réservé du contenu 3">
            <a:extLst>
              <a:ext uri="{FF2B5EF4-FFF2-40B4-BE49-F238E27FC236}">
                <a16:creationId xmlns:a16="http://schemas.microsoft.com/office/drawing/2014/main" id="{BC1309E1-CC62-9A09-EFE8-E71DD7C2F949}"/>
              </a:ext>
            </a:extLst>
          </p:cNvPr>
          <p:cNvSpPr>
            <a:spLocks noGrp="1"/>
          </p:cNvSpPr>
          <p:nvPr>
            <p:ph sz="half" idx="2"/>
          </p:nvPr>
        </p:nvSpPr>
        <p:spPr>
          <a:xfrm>
            <a:off x="839788" y="4096727"/>
            <a:ext cx="3240000" cy="1887171"/>
          </a:xfrm>
        </p:spPr>
        <p:txBody>
          <a:bodyPr>
            <a:noAutofit/>
          </a:bodyPr>
          <a:lstStyle>
            <a:lvl1pPr marL="0" indent="0" algn="l">
              <a:lnSpc>
                <a:spcPct val="100000"/>
              </a:lnSpc>
              <a:buFont typeface="Arial" panose="020B0604020202020204" pitchFamily="34" charset="0"/>
              <a:buNone/>
              <a:defRPr sz="1600"/>
            </a:lvl1pPr>
            <a:lvl2pPr marL="457200" indent="0" algn="l">
              <a:lnSpc>
                <a:spcPct val="100000"/>
              </a:lnSpc>
              <a:buFont typeface="Arial" panose="020B0604020202020204" pitchFamily="34" charset="0"/>
              <a:buNone/>
              <a:defRPr sz="1600"/>
            </a:lvl2pPr>
            <a:lvl3pPr marL="914400" indent="0" algn="l">
              <a:lnSpc>
                <a:spcPct val="100000"/>
              </a:lnSpc>
              <a:buFont typeface="Arial" panose="020B0604020202020204" pitchFamily="34" charset="0"/>
              <a:buNone/>
              <a:defRPr sz="1600"/>
            </a:lvl3pPr>
            <a:lvl4pPr marL="1371600" indent="0" algn="l">
              <a:lnSpc>
                <a:spcPct val="100000"/>
              </a:lnSpc>
              <a:buFont typeface="Arial" panose="020B0604020202020204" pitchFamily="34" charset="0"/>
              <a:buNone/>
              <a:defRPr sz="1600"/>
            </a:lvl4pPr>
            <a:lvl5pPr marL="1828800" indent="0" algn="l">
              <a:lnSpc>
                <a:spcPct val="100000"/>
              </a:lnSpc>
              <a:buFont typeface="Arial" panose="020B0604020202020204" pitchFamily="34" charset="0"/>
              <a:buNone/>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texte 4">
            <a:extLst>
              <a:ext uri="{FF2B5EF4-FFF2-40B4-BE49-F238E27FC236}">
                <a16:creationId xmlns:a16="http://schemas.microsoft.com/office/drawing/2014/main" id="{1C2FCF1D-A271-46A4-F9BB-3F7807515C29}"/>
              </a:ext>
            </a:extLst>
          </p:cNvPr>
          <p:cNvSpPr>
            <a:spLocks noGrp="1"/>
          </p:cNvSpPr>
          <p:nvPr>
            <p:ph type="body" sz="quarter" idx="3"/>
          </p:nvPr>
        </p:nvSpPr>
        <p:spPr>
          <a:xfrm>
            <a:off x="4476000" y="3199607"/>
            <a:ext cx="3240000" cy="823912"/>
          </a:xfrm>
        </p:spPr>
        <p:txBody>
          <a:bodyPr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1" name="Espace réservé du contenu 5">
            <a:extLst>
              <a:ext uri="{FF2B5EF4-FFF2-40B4-BE49-F238E27FC236}">
                <a16:creationId xmlns:a16="http://schemas.microsoft.com/office/drawing/2014/main" id="{4E7F795B-80F6-F736-C836-DFED663A6150}"/>
              </a:ext>
            </a:extLst>
          </p:cNvPr>
          <p:cNvSpPr>
            <a:spLocks noGrp="1"/>
          </p:cNvSpPr>
          <p:nvPr>
            <p:ph sz="quarter" idx="4"/>
          </p:nvPr>
        </p:nvSpPr>
        <p:spPr>
          <a:xfrm>
            <a:off x="4476000" y="4096727"/>
            <a:ext cx="3240000" cy="1887171"/>
          </a:xfrm>
        </p:spPr>
        <p:txBody>
          <a:bodyPr>
            <a:noAutofit/>
          </a:bodyPr>
          <a:lstStyle>
            <a:lvl1pPr marL="0" indent="0" algn="l">
              <a:lnSpc>
                <a:spcPct val="100000"/>
              </a:lnSpc>
              <a:buFont typeface="Arial" panose="020B0604020202020204" pitchFamily="34" charset="0"/>
              <a:buNone/>
              <a:defRPr sz="1600"/>
            </a:lvl1pPr>
            <a:lvl2pPr marL="457200" indent="0" algn="l">
              <a:lnSpc>
                <a:spcPct val="100000"/>
              </a:lnSpc>
              <a:buFont typeface="Arial" panose="020B0604020202020204" pitchFamily="34" charset="0"/>
              <a:buNone/>
              <a:defRPr sz="1600"/>
            </a:lvl2pPr>
            <a:lvl3pPr marL="914400" indent="0" algn="l">
              <a:lnSpc>
                <a:spcPct val="100000"/>
              </a:lnSpc>
              <a:buFont typeface="Arial" panose="020B0604020202020204" pitchFamily="34" charset="0"/>
              <a:buNone/>
              <a:defRPr sz="1600"/>
            </a:lvl3pPr>
            <a:lvl4pPr marL="1371600" indent="0" algn="l">
              <a:lnSpc>
                <a:spcPct val="100000"/>
              </a:lnSpc>
              <a:buFont typeface="Arial" panose="020B0604020202020204" pitchFamily="34" charset="0"/>
              <a:buNone/>
              <a:defRPr sz="1600"/>
            </a:lvl4pPr>
            <a:lvl5pPr marL="1828800" indent="0" algn="l">
              <a:lnSpc>
                <a:spcPct val="100000"/>
              </a:lnSpc>
              <a:buFont typeface="Arial" panose="020B0604020202020204" pitchFamily="34" charset="0"/>
              <a:buNone/>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texte 4">
            <a:extLst>
              <a:ext uri="{FF2B5EF4-FFF2-40B4-BE49-F238E27FC236}">
                <a16:creationId xmlns:a16="http://schemas.microsoft.com/office/drawing/2014/main" id="{06ADA97B-2459-02AA-0D33-6D064D1CEC04}"/>
              </a:ext>
            </a:extLst>
          </p:cNvPr>
          <p:cNvSpPr>
            <a:spLocks noGrp="1"/>
          </p:cNvSpPr>
          <p:nvPr>
            <p:ph type="body" sz="quarter" idx="13"/>
          </p:nvPr>
        </p:nvSpPr>
        <p:spPr>
          <a:xfrm>
            <a:off x="8112055" y="3199607"/>
            <a:ext cx="3240000" cy="823912"/>
          </a:xfrm>
        </p:spPr>
        <p:txBody>
          <a:bodyPr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Espace réservé du contenu 5">
            <a:extLst>
              <a:ext uri="{FF2B5EF4-FFF2-40B4-BE49-F238E27FC236}">
                <a16:creationId xmlns:a16="http://schemas.microsoft.com/office/drawing/2014/main" id="{4D559EBC-4D8E-AEA8-1B3E-45A00455C156}"/>
              </a:ext>
            </a:extLst>
          </p:cNvPr>
          <p:cNvSpPr>
            <a:spLocks noGrp="1"/>
          </p:cNvSpPr>
          <p:nvPr>
            <p:ph sz="quarter" idx="14"/>
          </p:nvPr>
        </p:nvSpPr>
        <p:spPr>
          <a:xfrm>
            <a:off x="8112055" y="4096727"/>
            <a:ext cx="3240000" cy="1887171"/>
          </a:xfrm>
        </p:spPr>
        <p:txBody>
          <a:bodyPr>
            <a:noAutofit/>
          </a:bodyPr>
          <a:lstStyle>
            <a:lvl1pPr marL="0" indent="0" algn="l">
              <a:lnSpc>
                <a:spcPct val="100000"/>
              </a:lnSpc>
              <a:buFont typeface="Arial" panose="020B0604020202020204" pitchFamily="34" charset="0"/>
              <a:buNone/>
              <a:defRPr sz="1600"/>
            </a:lvl1pPr>
            <a:lvl2pPr marL="457200" indent="0" algn="l">
              <a:lnSpc>
                <a:spcPct val="100000"/>
              </a:lnSpc>
              <a:buFont typeface="Arial" panose="020B0604020202020204" pitchFamily="34" charset="0"/>
              <a:buNone/>
              <a:defRPr sz="1600"/>
            </a:lvl2pPr>
            <a:lvl3pPr marL="914400" indent="0" algn="l">
              <a:lnSpc>
                <a:spcPct val="100000"/>
              </a:lnSpc>
              <a:buFont typeface="Arial" panose="020B0604020202020204" pitchFamily="34" charset="0"/>
              <a:buNone/>
              <a:defRPr sz="1600"/>
            </a:lvl3pPr>
            <a:lvl4pPr marL="1371600" indent="0" algn="l">
              <a:lnSpc>
                <a:spcPct val="100000"/>
              </a:lnSpc>
              <a:buFont typeface="Arial" panose="020B0604020202020204" pitchFamily="34" charset="0"/>
              <a:buNone/>
              <a:defRPr sz="1600"/>
            </a:lvl4pPr>
            <a:lvl5pPr marL="1828800" indent="0" algn="l">
              <a:lnSpc>
                <a:spcPct val="100000"/>
              </a:lnSpc>
              <a:buFont typeface="Arial" panose="020B0604020202020204" pitchFamily="34" charset="0"/>
              <a:buNone/>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pour une image  15">
            <a:extLst>
              <a:ext uri="{FF2B5EF4-FFF2-40B4-BE49-F238E27FC236}">
                <a16:creationId xmlns:a16="http://schemas.microsoft.com/office/drawing/2014/main" id="{DEE371FE-0E28-0C1C-A2C9-CC3500DDB2A1}"/>
              </a:ext>
            </a:extLst>
          </p:cNvPr>
          <p:cNvSpPr>
            <a:spLocks noGrp="1"/>
          </p:cNvSpPr>
          <p:nvPr>
            <p:ph type="pic" sz="quarter" idx="15"/>
          </p:nvPr>
        </p:nvSpPr>
        <p:spPr>
          <a:xfrm>
            <a:off x="1830344" y="1815704"/>
            <a:ext cx="1258888" cy="1258887"/>
          </a:xfrm>
        </p:spPr>
        <p:txBody>
          <a:bodyPr/>
          <a:lstStyle/>
          <a:p>
            <a:endParaRPr lang="fr-FR"/>
          </a:p>
        </p:txBody>
      </p:sp>
      <p:sp>
        <p:nvSpPr>
          <p:cNvPr id="17" name="Espace réservé pour une image  15">
            <a:extLst>
              <a:ext uri="{FF2B5EF4-FFF2-40B4-BE49-F238E27FC236}">
                <a16:creationId xmlns:a16="http://schemas.microsoft.com/office/drawing/2014/main" id="{EA970662-EB6B-BF4B-DCB9-3C3282366126}"/>
              </a:ext>
            </a:extLst>
          </p:cNvPr>
          <p:cNvSpPr>
            <a:spLocks noGrp="1"/>
          </p:cNvSpPr>
          <p:nvPr>
            <p:ph type="pic" sz="quarter" idx="16"/>
          </p:nvPr>
        </p:nvSpPr>
        <p:spPr>
          <a:xfrm>
            <a:off x="5466556" y="1815704"/>
            <a:ext cx="1258888" cy="1258887"/>
          </a:xfrm>
        </p:spPr>
        <p:txBody>
          <a:bodyPr/>
          <a:lstStyle/>
          <a:p>
            <a:endParaRPr lang="fr-FR"/>
          </a:p>
        </p:txBody>
      </p:sp>
      <p:sp>
        <p:nvSpPr>
          <p:cNvPr id="18" name="Espace réservé pour une image  15">
            <a:extLst>
              <a:ext uri="{FF2B5EF4-FFF2-40B4-BE49-F238E27FC236}">
                <a16:creationId xmlns:a16="http://schemas.microsoft.com/office/drawing/2014/main" id="{512B125B-A3C2-79D0-3A09-48B5E8F0909D}"/>
              </a:ext>
            </a:extLst>
          </p:cNvPr>
          <p:cNvSpPr>
            <a:spLocks noGrp="1"/>
          </p:cNvSpPr>
          <p:nvPr>
            <p:ph type="pic" sz="quarter" idx="17"/>
          </p:nvPr>
        </p:nvSpPr>
        <p:spPr>
          <a:xfrm>
            <a:off x="9102768" y="1815704"/>
            <a:ext cx="1258888" cy="1258887"/>
          </a:xfrm>
        </p:spPr>
        <p:txBody>
          <a:bodyPr/>
          <a:lstStyle/>
          <a:p>
            <a:endParaRPr lang="fr-FR"/>
          </a:p>
        </p:txBody>
      </p:sp>
    </p:spTree>
    <p:extLst>
      <p:ext uri="{BB962C8B-B14F-4D97-AF65-F5344CB8AC3E}">
        <p14:creationId xmlns:p14="http://schemas.microsoft.com/office/powerpoint/2010/main" val="33364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CCDAD6-8C6B-DC29-051E-B56240BE18ED}"/>
              </a:ext>
            </a:extLst>
          </p:cNvPr>
          <p:cNvSpPr>
            <a:spLocks noGrp="1"/>
          </p:cNvSpPr>
          <p:nvPr>
            <p:ph type="title"/>
          </p:nvPr>
        </p:nvSpPr>
        <p:spPr>
          <a:xfrm>
            <a:off x="838200" y="365125"/>
            <a:ext cx="10515600" cy="1325563"/>
          </a:xfrm>
        </p:spPr>
        <p:txBody>
          <a:bodyPr/>
          <a:lstStyle/>
          <a:p>
            <a:r>
              <a:rPr lang="fr-FR"/>
              <a:t>Modifiez le style du titre</a:t>
            </a:r>
          </a:p>
        </p:txBody>
      </p:sp>
      <p:sp>
        <p:nvSpPr>
          <p:cNvPr id="7" name="Espace réservé de la date 3">
            <a:extLst>
              <a:ext uri="{FF2B5EF4-FFF2-40B4-BE49-F238E27FC236}">
                <a16:creationId xmlns:a16="http://schemas.microsoft.com/office/drawing/2014/main" id="{FCB97E8F-4B8F-F6F1-4A6D-CC2F7F41EC7E}"/>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DDF268B4-8F89-E941-90DC-5BBBBC674DF6}" type="datetime1">
              <a:rPr lang="fr-BE" smtClean="0"/>
              <a:t>31/10/2023</a:t>
            </a:fld>
            <a:endParaRPr lang="fr-FR"/>
          </a:p>
        </p:txBody>
      </p:sp>
      <p:sp>
        <p:nvSpPr>
          <p:cNvPr id="8" name="Espace réservé du pied de page 4">
            <a:extLst>
              <a:ext uri="{FF2B5EF4-FFF2-40B4-BE49-F238E27FC236}">
                <a16:creationId xmlns:a16="http://schemas.microsoft.com/office/drawing/2014/main" id="{87F0C32C-14F6-B2E3-12AD-EE4D19CA56A8}"/>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9" name="Espace réservé du numéro de diapositive 5">
            <a:extLst>
              <a:ext uri="{FF2B5EF4-FFF2-40B4-BE49-F238E27FC236}">
                <a16:creationId xmlns:a16="http://schemas.microsoft.com/office/drawing/2014/main" id="{0886707C-4273-A634-FE17-F186F4FE08D4}"/>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10" name="Graphique 9">
            <a:extLst>
              <a:ext uri="{FF2B5EF4-FFF2-40B4-BE49-F238E27FC236}">
                <a16:creationId xmlns:a16="http://schemas.microsoft.com/office/drawing/2014/main" id="{51CB9F46-3CC4-0EB6-2FC2-32808888D1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
        <p:nvSpPr>
          <p:cNvPr id="4" name="Espace réservé du texte 2">
            <a:extLst>
              <a:ext uri="{FF2B5EF4-FFF2-40B4-BE49-F238E27FC236}">
                <a16:creationId xmlns:a16="http://schemas.microsoft.com/office/drawing/2014/main" id="{2A95BE2B-F6C3-C332-6F15-E20A134EF98A}"/>
              </a:ext>
            </a:extLst>
          </p:cNvPr>
          <p:cNvSpPr>
            <a:spLocks noGrp="1"/>
          </p:cNvSpPr>
          <p:nvPr>
            <p:ph type="body" idx="1"/>
          </p:nvPr>
        </p:nvSpPr>
        <p:spPr>
          <a:xfrm>
            <a:off x="839788" y="3199607"/>
            <a:ext cx="3240000" cy="823912"/>
          </a:xfrm>
        </p:spPr>
        <p:txBody>
          <a:bodyPr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texte 4">
            <a:extLst>
              <a:ext uri="{FF2B5EF4-FFF2-40B4-BE49-F238E27FC236}">
                <a16:creationId xmlns:a16="http://schemas.microsoft.com/office/drawing/2014/main" id="{1C2FCF1D-A271-46A4-F9BB-3F7807515C29}"/>
              </a:ext>
            </a:extLst>
          </p:cNvPr>
          <p:cNvSpPr>
            <a:spLocks noGrp="1"/>
          </p:cNvSpPr>
          <p:nvPr>
            <p:ph type="body" sz="quarter" idx="3"/>
          </p:nvPr>
        </p:nvSpPr>
        <p:spPr>
          <a:xfrm>
            <a:off x="4476000" y="3199607"/>
            <a:ext cx="3240000" cy="823912"/>
          </a:xfrm>
        </p:spPr>
        <p:txBody>
          <a:bodyPr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Espace réservé du texte 4">
            <a:extLst>
              <a:ext uri="{FF2B5EF4-FFF2-40B4-BE49-F238E27FC236}">
                <a16:creationId xmlns:a16="http://schemas.microsoft.com/office/drawing/2014/main" id="{06ADA97B-2459-02AA-0D33-6D064D1CEC04}"/>
              </a:ext>
            </a:extLst>
          </p:cNvPr>
          <p:cNvSpPr>
            <a:spLocks noGrp="1"/>
          </p:cNvSpPr>
          <p:nvPr>
            <p:ph type="body" sz="quarter" idx="13"/>
          </p:nvPr>
        </p:nvSpPr>
        <p:spPr>
          <a:xfrm>
            <a:off x="8112055" y="3199607"/>
            <a:ext cx="3240000" cy="823912"/>
          </a:xfrm>
        </p:spPr>
        <p:txBody>
          <a:bodyPr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Espace réservé pour une image  15">
            <a:extLst>
              <a:ext uri="{FF2B5EF4-FFF2-40B4-BE49-F238E27FC236}">
                <a16:creationId xmlns:a16="http://schemas.microsoft.com/office/drawing/2014/main" id="{DEE371FE-0E28-0C1C-A2C9-CC3500DDB2A1}"/>
              </a:ext>
            </a:extLst>
          </p:cNvPr>
          <p:cNvSpPr>
            <a:spLocks noGrp="1"/>
          </p:cNvSpPr>
          <p:nvPr>
            <p:ph type="pic" sz="quarter" idx="15"/>
          </p:nvPr>
        </p:nvSpPr>
        <p:spPr>
          <a:xfrm>
            <a:off x="1830344" y="1815704"/>
            <a:ext cx="1258888" cy="1258887"/>
          </a:xfrm>
        </p:spPr>
        <p:txBody>
          <a:bodyPr/>
          <a:lstStyle/>
          <a:p>
            <a:endParaRPr lang="fr-FR"/>
          </a:p>
        </p:txBody>
      </p:sp>
      <p:sp>
        <p:nvSpPr>
          <p:cNvPr id="17" name="Espace réservé pour une image  15">
            <a:extLst>
              <a:ext uri="{FF2B5EF4-FFF2-40B4-BE49-F238E27FC236}">
                <a16:creationId xmlns:a16="http://schemas.microsoft.com/office/drawing/2014/main" id="{EA970662-EB6B-BF4B-DCB9-3C3282366126}"/>
              </a:ext>
            </a:extLst>
          </p:cNvPr>
          <p:cNvSpPr>
            <a:spLocks noGrp="1"/>
          </p:cNvSpPr>
          <p:nvPr>
            <p:ph type="pic" sz="quarter" idx="16"/>
          </p:nvPr>
        </p:nvSpPr>
        <p:spPr>
          <a:xfrm>
            <a:off x="5466556" y="1815704"/>
            <a:ext cx="1258888" cy="1258887"/>
          </a:xfrm>
        </p:spPr>
        <p:txBody>
          <a:bodyPr/>
          <a:lstStyle/>
          <a:p>
            <a:endParaRPr lang="fr-FR"/>
          </a:p>
        </p:txBody>
      </p:sp>
      <p:sp>
        <p:nvSpPr>
          <p:cNvPr id="18" name="Espace réservé pour une image  15">
            <a:extLst>
              <a:ext uri="{FF2B5EF4-FFF2-40B4-BE49-F238E27FC236}">
                <a16:creationId xmlns:a16="http://schemas.microsoft.com/office/drawing/2014/main" id="{512B125B-A3C2-79D0-3A09-48B5E8F0909D}"/>
              </a:ext>
            </a:extLst>
          </p:cNvPr>
          <p:cNvSpPr>
            <a:spLocks noGrp="1"/>
          </p:cNvSpPr>
          <p:nvPr>
            <p:ph type="pic" sz="quarter" idx="17"/>
          </p:nvPr>
        </p:nvSpPr>
        <p:spPr>
          <a:xfrm>
            <a:off x="9102768" y="1815704"/>
            <a:ext cx="1258888" cy="1258887"/>
          </a:xfrm>
        </p:spPr>
        <p:txBody>
          <a:bodyPr/>
          <a:lstStyle/>
          <a:p>
            <a:endParaRPr lang="fr-FR"/>
          </a:p>
        </p:txBody>
      </p:sp>
      <p:sp>
        <p:nvSpPr>
          <p:cNvPr id="3" name="Espace réservé du contenu 2">
            <a:extLst>
              <a:ext uri="{FF2B5EF4-FFF2-40B4-BE49-F238E27FC236}">
                <a16:creationId xmlns:a16="http://schemas.microsoft.com/office/drawing/2014/main" id="{FEA1D11C-CAFF-1789-39FF-73F7ECC36573}"/>
              </a:ext>
            </a:extLst>
          </p:cNvPr>
          <p:cNvSpPr>
            <a:spLocks noGrp="1"/>
          </p:cNvSpPr>
          <p:nvPr>
            <p:ph sz="half" idx="18"/>
          </p:nvPr>
        </p:nvSpPr>
        <p:spPr>
          <a:xfrm>
            <a:off x="838200" y="4180681"/>
            <a:ext cx="3240000" cy="1665227"/>
          </a:xfrm>
        </p:spPr>
        <p:txBody>
          <a:bodyPr>
            <a:noAutofit/>
          </a:bodyPr>
          <a:lstStyle>
            <a:lvl1pPr>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contenu 2">
            <a:extLst>
              <a:ext uri="{FF2B5EF4-FFF2-40B4-BE49-F238E27FC236}">
                <a16:creationId xmlns:a16="http://schemas.microsoft.com/office/drawing/2014/main" id="{FD76C982-E3DD-9E92-5C43-A8FB95A29CDC}"/>
              </a:ext>
            </a:extLst>
          </p:cNvPr>
          <p:cNvSpPr>
            <a:spLocks noGrp="1"/>
          </p:cNvSpPr>
          <p:nvPr>
            <p:ph sz="half" idx="19"/>
          </p:nvPr>
        </p:nvSpPr>
        <p:spPr>
          <a:xfrm>
            <a:off x="4476000" y="4180681"/>
            <a:ext cx="3240000" cy="1665227"/>
          </a:xfrm>
        </p:spPr>
        <p:txBody>
          <a:bodyPr>
            <a:noAutofit/>
          </a:bodyPr>
          <a:lstStyle>
            <a:lvl1pPr>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contenu 2">
            <a:extLst>
              <a:ext uri="{FF2B5EF4-FFF2-40B4-BE49-F238E27FC236}">
                <a16:creationId xmlns:a16="http://schemas.microsoft.com/office/drawing/2014/main" id="{9F24BBBF-F1C5-B91B-37AA-806B0ECECDE6}"/>
              </a:ext>
            </a:extLst>
          </p:cNvPr>
          <p:cNvSpPr>
            <a:spLocks noGrp="1"/>
          </p:cNvSpPr>
          <p:nvPr>
            <p:ph sz="half" idx="20"/>
          </p:nvPr>
        </p:nvSpPr>
        <p:spPr>
          <a:xfrm>
            <a:off x="8112055" y="4180681"/>
            <a:ext cx="3240000" cy="1665227"/>
          </a:xfrm>
        </p:spPr>
        <p:txBody>
          <a:bodyPr>
            <a:noAutofit/>
          </a:bodyPr>
          <a:lstStyle>
            <a:lvl1pPr>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2288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83606-84BA-2013-2BC7-303FCCC41941}"/>
              </a:ext>
            </a:extLst>
          </p:cNvPr>
          <p:cNvSpPr>
            <a:spLocks noGrp="1"/>
          </p:cNvSpPr>
          <p:nvPr>
            <p:ph type="title"/>
          </p:nvPr>
        </p:nvSpPr>
        <p:spPr>
          <a:xfrm>
            <a:off x="4410744" y="623454"/>
            <a:ext cx="5428151" cy="1600200"/>
          </a:xfrm>
        </p:spPr>
        <p:txBody>
          <a:bodyPr anchor="t"/>
          <a:lstStyle>
            <a:lvl1pPr>
              <a:defRPr sz="3200"/>
            </a:lvl1pPr>
          </a:lstStyle>
          <a:p>
            <a:r>
              <a:rPr lang="fr-FR" dirty="0"/>
              <a:t>Modifiez le style du titre</a:t>
            </a:r>
          </a:p>
        </p:txBody>
      </p:sp>
      <p:sp>
        <p:nvSpPr>
          <p:cNvPr id="4" name="Espace réservé du texte 3">
            <a:extLst>
              <a:ext uri="{FF2B5EF4-FFF2-40B4-BE49-F238E27FC236}">
                <a16:creationId xmlns:a16="http://schemas.microsoft.com/office/drawing/2014/main" id="{0134E6E2-615D-1DCA-90A6-F89C0FDEE7E4}"/>
              </a:ext>
            </a:extLst>
          </p:cNvPr>
          <p:cNvSpPr>
            <a:spLocks noGrp="1"/>
          </p:cNvSpPr>
          <p:nvPr>
            <p:ph type="body" sz="half" idx="2"/>
          </p:nvPr>
        </p:nvSpPr>
        <p:spPr>
          <a:xfrm>
            <a:off x="4410745" y="2375876"/>
            <a:ext cx="5428151" cy="34931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e la date 3">
            <a:extLst>
              <a:ext uri="{FF2B5EF4-FFF2-40B4-BE49-F238E27FC236}">
                <a16:creationId xmlns:a16="http://schemas.microsoft.com/office/drawing/2014/main" id="{F6FA28D8-D2F3-4806-9C8B-E5326B5FCCD8}"/>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062ABE0A-CA2D-B54A-9ADB-C3948B878FFA}" type="datetime1">
              <a:rPr lang="fr-BE" smtClean="0"/>
              <a:t>31/10/2023</a:t>
            </a:fld>
            <a:endParaRPr lang="fr-FR"/>
          </a:p>
        </p:txBody>
      </p:sp>
      <p:sp>
        <p:nvSpPr>
          <p:cNvPr id="9" name="Espace réservé du pied de page 4">
            <a:extLst>
              <a:ext uri="{FF2B5EF4-FFF2-40B4-BE49-F238E27FC236}">
                <a16:creationId xmlns:a16="http://schemas.microsoft.com/office/drawing/2014/main" id="{FD6A911F-577B-83F1-17BF-661A51EABCCE}"/>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10" name="Espace réservé du numéro de diapositive 5">
            <a:extLst>
              <a:ext uri="{FF2B5EF4-FFF2-40B4-BE49-F238E27FC236}">
                <a16:creationId xmlns:a16="http://schemas.microsoft.com/office/drawing/2014/main" id="{20CAE3B8-F9A4-5980-0382-33803FA5C8E8}"/>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11" name="Graphique 10">
            <a:extLst>
              <a:ext uri="{FF2B5EF4-FFF2-40B4-BE49-F238E27FC236}">
                <a16:creationId xmlns:a16="http://schemas.microsoft.com/office/drawing/2014/main" id="{2BB92666-6555-69B6-555A-30FC7E8893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
        <p:nvSpPr>
          <p:cNvPr id="12" name="Espace réservé pour une image  11">
            <a:extLst>
              <a:ext uri="{FF2B5EF4-FFF2-40B4-BE49-F238E27FC236}">
                <a16:creationId xmlns:a16="http://schemas.microsoft.com/office/drawing/2014/main" id="{6FEDE986-72B9-B7A1-9FA8-D21DF331C0EF}"/>
              </a:ext>
            </a:extLst>
          </p:cNvPr>
          <p:cNvSpPr>
            <a:spLocks noGrp="1"/>
          </p:cNvSpPr>
          <p:nvPr>
            <p:ph type="pic" sz="quarter" idx="13"/>
          </p:nvPr>
        </p:nvSpPr>
        <p:spPr>
          <a:xfrm>
            <a:off x="1469048" y="946943"/>
            <a:ext cx="2219325" cy="2220913"/>
          </a:xfrm>
        </p:spPr>
        <p:txBody>
          <a:bodyPr/>
          <a:lstStyle/>
          <a:p>
            <a:endParaRPr lang="fr-FR"/>
          </a:p>
        </p:txBody>
      </p:sp>
    </p:spTree>
    <p:extLst>
      <p:ext uri="{BB962C8B-B14F-4D97-AF65-F5344CB8AC3E}">
        <p14:creationId xmlns:p14="http://schemas.microsoft.com/office/powerpoint/2010/main" val="85014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83606-84BA-2013-2BC7-303FCCC41941}"/>
              </a:ext>
            </a:extLst>
          </p:cNvPr>
          <p:cNvSpPr>
            <a:spLocks noGrp="1"/>
          </p:cNvSpPr>
          <p:nvPr>
            <p:ph type="title"/>
          </p:nvPr>
        </p:nvSpPr>
        <p:spPr>
          <a:xfrm>
            <a:off x="1469048" y="2305751"/>
            <a:ext cx="5428151" cy="1600200"/>
          </a:xfrm>
        </p:spPr>
        <p:txBody>
          <a:bodyPr anchor="t"/>
          <a:lstStyle>
            <a:lvl1pPr>
              <a:defRPr sz="3200"/>
            </a:lvl1pPr>
          </a:lstStyle>
          <a:p>
            <a:r>
              <a:rPr lang="fr-FR"/>
              <a:t>Modifiez le style du titre</a:t>
            </a:r>
          </a:p>
        </p:txBody>
      </p:sp>
      <p:sp>
        <p:nvSpPr>
          <p:cNvPr id="4" name="Espace réservé du texte 3">
            <a:extLst>
              <a:ext uri="{FF2B5EF4-FFF2-40B4-BE49-F238E27FC236}">
                <a16:creationId xmlns:a16="http://schemas.microsoft.com/office/drawing/2014/main" id="{0134E6E2-615D-1DCA-90A6-F89C0FDEE7E4}"/>
              </a:ext>
            </a:extLst>
          </p:cNvPr>
          <p:cNvSpPr>
            <a:spLocks noGrp="1"/>
          </p:cNvSpPr>
          <p:nvPr>
            <p:ph type="body" sz="half" idx="2"/>
          </p:nvPr>
        </p:nvSpPr>
        <p:spPr>
          <a:xfrm>
            <a:off x="1469048" y="4158853"/>
            <a:ext cx="5428151" cy="9680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e la date 3">
            <a:extLst>
              <a:ext uri="{FF2B5EF4-FFF2-40B4-BE49-F238E27FC236}">
                <a16:creationId xmlns:a16="http://schemas.microsoft.com/office/drawing/2014/main" id="{F6FA28D8-D2F3-4806-9C8B-E5326B5FCCD8}"/>
              </a:ext>
            </a:extLst>
          </p:cNvPr>
          <p:cNvSpPr>
            <a:spLocks noGrp="1"/>
          </p:cNvSpPr>
          <p:nvPr>
            <p:ph type="dt" sz="half" idx="10"/>
          </p:nvPr>
        </p:nvSpPr>
        <p:spPr>
          <a:xfrm>
            <a:off x="1690077" y="6356350"/>
            <a:ext cx="1365738" cy="365125"/>
          </a:xfrm>
        </p:spPr>
        <p:txBody>
          <a:bodyPr/>
          <a:lstStyle>
            <a:lvl1pPr>
              <a:defRPr>
                <a:solidFill>
                  <a:schemeClr val="accent4"/>
                </a:solidFill>
              </a:defRPr>
            </a:lvl1pPr>
          </a:lstStyle>
          <a:p>
            <a:fld id="{11964B1E-31CC-6C49-A23B-AAC4BE39B4A2}" type="datetime1">
              <a:rPr lang="fr-BE" smtClean="0"/>
              <a:t>31/10/2023</a:t>
            </a:fld>
            <a:endParaRPr lang="fr-FR"/>
          </a:p>
        </p:txBody>
      </p:sp>
      <p:sp>
        <p:nvSpPr>
          <p:cNvPr id="9" name="Espace réservé du pied de page 4">
            <a:extLst>
              <a:ext uri="{FF2B5EF4-FFF2-40B4-BE49-F238E27FC236}">
                <a16:creationId xmlns:a16="http://schemas.microsoft.com/office/drawing/2014/main" id="{FD6A911F-577B-83F1-17BF-661A51EABCCE}"/>
              </a:ext>
            </a:extLst>
          </p:cNvPr>
          <p:cNvSpPr>
            <a:spLocks noGrp="1"/>
          </p:cNvSpPr>
          <p:nvPr>
            <p:ph type="ftr" sz="quarter" idx="11"/>
          </p:nvPr>
        </p:nvSpPr>
        <p:spPr>
          <a:xfrm>
            <a:off x="3276843" y="6356350"/>
            <a:ext cx="7695957" cy="365125"/>
          </a:xfrm>
        </p:spPr>
        <p:txBody>
          <a:bodyPr/>
          <a:lstStyle>
            <a:lvl1pPr algn="l">
              <a:defRPr/>
            </a:lvl1pPr>
          </a:lstStyle>
          <a:p>
            <a:r>
              <a:rPr lang="fr-FR"/>
              <a:t>Assemblée citoyenne pour le climat</a:t>
            </a:r>
            <a:endParaRPr lang="fr-FR" dirty="0"/>
          </a:p>
        </p:txBody>
      </p:sp>
      <p:sp>
        <p:nvSpPr>
          <p:cNvPr id="10" name="Espace réservé du numéro de diapositive 5">
            <a:extLst>
              <a:ext uri="{FF2B5EF4-FFF2-40B4-BE49-F238E27FC236}">
                <a16:creationId xmlns:a16="http://schemas.microsoft.com/office/drawing/2014/main" id="{20CAE3B8-F9A4-5980-0382-33803FA5C8E8}"/>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11" name="Graphique 10">
            <a:extLst>
              <a:ext uri="{FF2B5EF4-FFF2-40B4-BE49-F238E27FC236}">
                <a16:creationId xmlns:a16="http://schemas.microsoft.com/office/drawing/2014/main" id="{2BB92666-6555-69B6-555A-30FC7E8893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7352" y="6356350"/>
            <a:ext cx="1261696" cy="346129"/>
          </a:xfrm>
          <a:prstGeom prst="rect">
            <a:avLst/>
          </a:prstGeom>
        </p:spPr>
      </p:pic>
      <p:sp>
        <p:nvSpPr>
          <p:cNvPr id="12" name="Espace réservé pour une image  11">
            <a:extLst>
              <a:ext uri="{FF2B5EF4-FFF2-40B4-BE49-F238E27FC236}">
                <a16:creationId xmlns:a16="http://schemas.microsoft.com/office/drawing/2014/main" id="{6FEDE986-72B9-B7A1-9FA8-D21DF331C0EF}"/>
              </a:ext>
            </a:extLst>
          </p:cNvPr>
          <p:cNvSpPr>
            <a:spLocks noGrp="1"/>
          </p:cNvSpPr>
          <p:nvPr>
            <p:ph type="pic" sz="quarter" idx="13"/>
          </p:nvPr>
        </p:nvSpPr>
        <p:spPr>
          <a:xfrm>
            <a:off x="8190279" y="2009622"/>
            <a:ext cx="4001721" cy="2617086"/>
          </a:xfrm>
        </p:spPr>
        <p:txBody>
          <a:bodyPr/>
          <a:lstStyle/>
          <a:p>
            <a:endParaRPr lang="fr-FR" dirty="0"/>
          </a:p>
        </p:txBody>
      </p:sp>
      <p:pic>
        <p:nvPicPr>
          <p:cNvPr id="5" name="Graphique 4">
            <a:extLst>
              <a:ext uri="{FF2B5EF4-FFF2-40B4-BE49-F238E27FC236}">
                <a16:creationId xmlns:a16="http://schemas.microsoft.com/office/drawing/2014/main" id="{9553A83E-286F-B50F-992B-EB8A610266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69048" y="1857466"/>
            <a:ext cx="543139" cy="304311"/>
          </a:xfrm>
          <a:prstGeom prst="rect">
            <a:avLst/>
          </a:prstGeom>
        </p:spPr>
      </p:pic>
    </p:spTree>
    <p:extLst>
      <p:ext uri="{BB962C8B-B14F-4D97-AF65-F5344CB8AC3E}">
        <p14:creationId xmlns:p14="http://schemas.microsoft.com/office/powerpoint/2010/main" val="342481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u avec légend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6FEDE986-72B9-B7A1-9FA8-D21DF331C0EF}"/>
              </a:ext>
            </a:extLst>
          </p:cNvPr>
          <p:cNvSpPr>
            <a:spLocks noGrp="1"/>
          </p:cNvSpPr>
          <p:nvPr>
            <p:ph type="pic" sz="quarter" idx="13"/>
          </p:nvPr>
        </p:nvSpPr>
        <p:spPr>
          <a:xfrm>
            <a:off x="0" y="0"/>
            <a:ext cx="4410745" cy="6857999"/>
          </a:xfrm>
        </p:spPr>
        <p:txBody>
          <a:bodyPr/>
          <a:lstStyle/>
          <a:p>
            <a:endParaRPr lang="fr-FR"/>
          </a:p>
        </p:txBody>
      </p:sp>
      <p:sp>
        <p:nvSpPr>
          <p:cNvPr id="2" name="Titre 1">
            <a:extLst>
              <a:ext uri="{FF2B5EF4-FFF2-40B4-BE49-F238E27FC236}">
                <a16:creationId xmlns:a16="http://schemas.microsoft.com/office/drawing/2014/main" id="{FAD83606-84BA-2013-2BC7-303FCCC41941}"/>
              </a:ext>
            </a:extLst>
          </p:cNvPr>
          <p:cNvSpPr>
            <a:spLocks noGrp="1"/>
          </p:cNvSpPr>
          <p:nvPr>
            <p:ph type="title"/>
          </p:nvPr>
        </p:nvSpPr>
        <p:spPr>
          <a:xfrm>
            <a:off x="4629575" y="457200"/>
            <a:ext cx="5428151" cy="1600200"/>
          </a:xfrm>
        </p:spPr>
        <p:txBody>
          <a:bodyPr anchor="b"/>
          <a:lstStyle>
            <a:lvl1pPr>
              <a:defRPr sz="3200"/>
            </a:lvl1pPr>
          </a:lstStyle>
          <a:p>
            <a:r>
              <a:rPr lang="fr-FR"/>
              <a:t>Modifiez le style du titre</a:t>
            </a:r>
          </a:p>
        </p:txBody>
      </p:sp>
      <p:sp>
        <p:nvSpPr>
          <p:cNvPr id="4" name="Espace réservé du texte 3">
            <a:extLst>
              <a:ext uri="{FF2B5EF4-FFF2-40B4-BE49-F238E27FC236}">
                <a16:creationId xmlns:a16="http://schemas.microsoft.com/office/drawing/2014/main" id="{0134E6E2-615D-1DCA-90A6-F89C0FDEE7E4}"/>
              </a:ext>
            </a:extLst>
          </p:cNvPr>
          <p:cNvSpPr>
            <a:spLocks noGrp="1"/>
          </p:cNvSpPr>
          <p:nvPr>
            <p:ph type="body" sz="half" idx="2"/>
          </p:nvPr>
        </p:nvSpPr>
        <p:spPr>
          <a:xfrm>
            <a:off x="4629575" y="2375876"/>
            <a:ext cx="5428151" cy="34931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e la date 3">
            <a:extLst>
              <a:ext uri="{FF2B5EF4-FFF2-40B4-BE49-F238E27FC236}">
                <a16:creationId xmlns:a16="http://schemas.microsoft.com/office/drawing/2014/main" id="{F6FA28D8-D2F3-4806-9C8B-E5326B5FCCD8}"/>
              </a:ext>
            </a:extLst>
          </p:cNvPr>
          <p:cNvSpPr>
            <a:spLocks noGrp="1"/>
          </p:cNvSpPr>
          <p:nvPr>
            <p:ph type="dt" sz="half" idx="10"/>
          </p:nvPr>
        </p:nvSpPr>
        <p:spPr>
          <a:xfrm>
            <a:off x="6035432" y="6356350"/>
            <a:ext cx="1365738" cy="365125"/>
          </a:xfrm>
        </p:spPr>
        <p:txBody>
          <a:bodyPr/>
          <a:lstStyle>
            <a:lvl1pPr>
              <a:defRPr>
                <a:solidFill>
                  <a:schemeClr val="accent4"/>
                </a:solidFill>
              </a:defRPr>
            </a:lvl1pPr>
          </a:lstStyle>
          <a:p>
            <a:fld id="{1FC946BF-6960-B04B-B2CF-E7318789299A}" type="datetime1">
              <a:rPr lang="fr-BE" smtClean="0"/>
              <a:t>31/10/2023</a:t>
            </a:fld>
            <a:endParaRPr lang="fr-FR"/>
          </a:p>
        </p:txBody>
      </p:sp>
      <p:sp>
        <p:nvSpPr>
          <p:cNvPr id="9" name="Espace réservé du pied de page 4">
            <a:extLst>
              <a:ext uri="{FF2B5EF4-FFF2-40B4-BE49-F238E27FC236}">
                <a16:creationId xmlns:a16="http://schemas.microsoft.com/office/drawing/2014/main" id="{FD6A911F-577B-83F1-17BF-661A51EABCCE}"/>
              </a:ext>
            </a:extLst>
          </p:cNvPr>
          <p:cNvSpPr>
            <a:spLocks noGrp="1"/>
          </p:cNvSpPr>
          <p:nvPr>
            <p:ph type="ftr" sz="quarter" idx="11"/>
          </p:nvPr>
        </p:nvSpPr>
        <p:spPr>
          <a:xfrm>
            <a:off x="7565292" y="6356350"/>
            <a:ext cx="3462215" cy="365125"/>
          </a:xfrm>
        </p:spPr>
        <p:txBody>
          <a:bodyPr/>
          <a:lstStyle>
            <a:lvl1pPr algn="l">
              <a:defRPr/>
            </a:lvl1pPr>
          </a:lstStyle>
          <a:p>
            <a:r>
              <a:rPr lang="fr-FR"/>
              <a:t>Assemblée citoyenne pour le climat</a:t>
            </a:r>
            <a:endParaRPr lang="fr-FR" dirty="0"/>
          </a:p>
        </p:txBody>
      </p:sp>
      <p:sp>
        <p:nvSpPr>
          <p:cNvPr id="10" name="Espace réservé du numéro de diapositive 5">
            <a:extLst>
              <a:ext uri="{FF2B5EF4-FFF2-40B4-BE49-F238E27FC236}">
                <a16:creationId xmlns:a16="http://schemas.microsoft.com/office/drawing/2014/main" id="{20CAE3B8-F9A4-5980-0382-33803FA5C8E8}"/>
              </a:ext>
            </a:extLst>
          </p:cNvPr>
          <p:cNvSpPr>
            <a:spLocks noGrp="1"/>
          </p:cNvSpPr>
          <p:nvPr>
            <p:ph type="sldNum" sz="quarter" idx="12"/>
          </p:nvPr>
        </p:nvSpPr>
        <p:spPr>
          <a:xfrm>
            <a:off x="11191630" y="6356350"/>
            <a:ext cx="685799" cy="365125"/>
          </a:xfrm>
        </p:spPr>
        <p:txBody>
          <a:bodyPr/>
          <a:lstStyle>
            <a:lvl1pPr>
              <a:defRPr>
                <a:solidFill>
                  <a:schemeClr val="accent2"/>
                </a:solidFill>
              </a:defRPr>
            </a:lvl1pPr>
          </a:lstStyle>
          <a:p>
            <a:fld id="{6244264D-794F-EB4D-A7E8-54483551EB66}" type="slidenum">
              <a:rPr lang="fr-FR" smtClean="0"/>
              <a:pPr/>
              <a:t>‹nr.›</a:t>
            </a:fld>
            <a:endParaRPr lang="fr-FR" dirty="0"/>
          </a:p>
        </p:txBody>
      </p:sp>
      <p:pic>
        <p:nvPicPr>
          <p:cNvPr id="11" name="Graphique 10">
            <a:extLst>
              <a:ext uri="{FF2B5EF4-FFF2-40B4-BE49-F238E27FC236}">
                <a16:creationId xmlns:a16="http://schemas.microsoft.com/office/drawing/2014/main" id="{2BB92666-6555-69B6-555A-30FC7E88934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29575" y="6356350"/>
            <a:ext cx="1261696" cy="346129"/>
          </a:xfrm>
          <a:prstGeom prst="rect">
            <a:avLst/>
          </a:prstGeom>
        </p:spPr>
      </p:pic>
    </p:spTree>
    <p:extLst>
      <p:ext uri="{BB962C8B-B14F-4D97-AF65-F5344CB8AC3E}">
        <p14:creationId xmlns:p14="http://schemas.microsoft.com/office/powerpoint/2010/main" val="271300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AF4762-F75E-CC3D-892F-5370DBC25E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C6A2099-956B-6AA3-71E6-45079B421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335758D-2FCC-92D2-8229-28433C8A07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accent1"/>
                </a:solidFill>
                <a:latin typeface="Poppins Medium" pitchFamily="2" charset="77"/>
                <a:cs typeface="Poppins Medium" pitchFamily="2" charset="77"/>
              </a:defRPr>
            </a:lvl1pPr>
          </a:lstStyle>
          <a:p>
            <a:fld id="{B6101922-8417-ED4D-AE16-5F66F7BE3218}" type="datetime1">
              <a:rPr lang="fr-BE" smtClean="0"/>
              <a:t>31/10/2023</a:t>
            </a:fld>
            <a:endParaRPr lang="fr-FR"/>
          </a:p>
        </p:txBody>
      </p:sp>
      <p:sp>
        <p:nvSpPr>
          <p:cNvPr id="5" name="Espace réservé du pied de page 4">
            <a:extLst>
              <a:ext uri="{FF2B5EF4-FFF2-40B4-BE49-F238E27FC236}">
                <a16:creationId xmlns:a16="http://schemas.microsoft.com/office/drawing/2014/main" id="{F8D959E2-2EA8-B414-A68C-56275B397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accent1"/>
                </a:solidFill>
                <a:latin typeface="Poppins Medium" pitchFamily="2" charset="77"/>
                <a:cs typeface="Poppins Medium" pitchFamily="2" charset="77"/>
              </a:defRPr>
            </a:lvl1pPr>
          </a:lstStyle>
          <a:p>
            <a:r>
              <a:rPr lang="fr-FR"/>
              <a:t>Assemblée citoyenne pour le climat</a:t>
            </a:r>
          </a:p>
        </p:txBody>
      </p:sp>
      <p:sp>
        <p:nvSpPr>
          <p:cNvPr id="6" name="Espace réservé du numéro de diapositive 5">
            <a:extLst>
              <a:ext uri="{FF2B5EF4-FFF2-40B4-BE49-F238E27FC236}">
                <a16:creationId xmlns:a16="http://schemas.microsoft.com/office/drawing/2014/main" id="{314DA278-513D-03F5-2CE2-C604A58895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1"/>
                </a:solidFill>
                <a:latin typeface="Poppins Medium" pitchFamily="2" charset="77"/>
                <a:cs typeface="Poppins Medium" pitchFamily="2" charset="77"/>
              </a:defRPr>
            </a:lvl1pPr>
          </a:lstStyle>
          <a:p>
            <a:fld id="{6244264D-794F-EB4D-A7E8-54483551EB66}" type="slidenum">
              <a:rPr lang="fr-FR" smtClean="0"/>
              <a:pPr/>
              <a:t>‹nr.›</a:t>
            </a:fld>
            <a:endParaRPr lang="fr-FR"/>
          </a:p>
        </p:txBody>
      </p:sp>
    </p:spTree>
    <p:extLst>
      <p:ext uri="{BB962C8B-B14F-4D97-AF65-F5344CB8AC3E}">
        <p14:creationId xmlns:p14="http://schemas.microsoft.com/office/powerpoint/2010/main" val="12761083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50" r:id="rId4"/>
    <p:sldLayoutId id="2147483662" r:id="rId5"/>
    <p:sldLayoutId id="2147483666" r:id="rId6"/>
    <p:sldLayoutId id="2147483663" r:id="rId7"/>
    <p:sldLayoutId id="2147483665" r:id="rId8"/>
    <p:sldLayoutId id="2147483664"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hf hdr="0"/>
  <p:txStyles>
    <p:titleStyle>
      <a:lvl1pPr algn="l" defTabSz="914400" rtl="0" eaLnBrk="1" latinLnBrk="0" hangingPunct="1">
        <a:lnSpc>
          <a:spcPct val="90000"/>
        </a:lnSpc>
        <a:spcBef>
          <a:spcPct val="0"/>
        </a:spcBef>
        <a:buNone/>
        <a:defRPr sz="4400" b="1" i="0" kern="1200">
          <a:solidFill>
            <a:schemeClr val="accent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Clr>
          <a:schemeClr val="accent5"/>
        </a:buClr>
        <a:buFont typeface="Police système Courant"/>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chemeClr val="accent6"/>
        </a:buClr>
        <a:buFont typeface="Police système Courant"/>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chemeClr val="accent4"/>
        </a:buClr>
        <a:buFont typeface="Police système Courant"/>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chemeClr val="accent4"/>
        </a:buClr>
        <a:buFont typeface="Police système Courant"/>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chemeClr val="accent4"/>
        </a:buClr>
        <a:buFont typeface="Police système Courant"/>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5.xml"/><Relationship Id="rId1" Type="http://schemas.openxmlformats.org/officeDocument/2006/relationships/video" Target="https://www.youtube.com/embed/fJjcxjgT9QI?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facebook.com/assembleeklimaat" TargetMode="External"/><Relationship Id="rId7" Type="http://schemas.openxmlformats.org/officeDocument/2006/relationships/image" Target="../media/image18.png"/><Relationship Id="rId2" Type="http://schemas.openxmlformats.org/officeDocument/2006/relationships/hyperlink" Target="https://forum.assembleeclimat.brussels/assemblies/thematic?locale=nl" TargetMode="External"/><Relationship Id="rId1" Type="http://schemas.openxmlformats.org/officeDocument/2006/relationships/slideLayout" Target="../slideLayouts/slideLayout3.xml"/><Relationship Id="rId6" Type="http://schemas.openxmlformats.org/officeDocument/2006/relationships/hyperlink" Target="mailto:contact@assembleeclimat.brussels" TargetMode="External"/><Relationship Id="rId5" Type="http://schemas.openxmlformats.org/officeDocument/2006/relationships/hyperlink" Target="mailto:contact@klimaatraad.brussels" TargetMode="External"/><Relationship Id="rId4" Type="http://schemas.openxmlformats.org/officeDocument/2006/relationships/hyperlink" Target="https://www.instagram.com/assemblee_klimaa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22.svg"/></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22.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22.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B789A33-2B4C-C565-5ABF-13284A6F4400}"/>
              </a:ext>
            </a:extLst>
          </p:cNvPr>
          <p:cNvSpPr>
            <a:spLocks noGrp="1"/>
          </p:cNvSpPr>
          <p:nvPr>
            <p:ph type="ctrTitle"/>
          </p:nvPr>
        </p:nvSpPr>
        <p:spPr>
          <a:xfrm>
            <a:off x="51747" y="2304434"/>
            <a:ext cx="4653116" cy="2249132"/>
          </a:xfrm>
        </p:spPr>
        <p:txBody>
          <a:bodyPr>
            <a:noAutofit/>
          </a:bodyPr>
          <a:lstStyle/>
          <a:p>
            <a:r>
              <a:rPr lang="fr-FR" sz="3200" dirty="0"/>
              <a:t>Brussels permanent ‘</a:t>
            </a:r>
            <a:r>
              <a:rPr lang="fr-FR" sz="3200" dirty="0" err="1"/>
              <a:t>Citizens</a:t>
            </a:r>
            <a:r>
              <a:rPr lang="fr-FR" sz="3200" dirty="0"/>
              <a:t> </a:t>
            </a:r>
            <a:r>
              <a:rPr lang="fr-FR" sz="3200" dirty="0" err="1"/>
              <a:t>assemblee</a:t>
            </a:r>
            <a:r>
              <a:rPr lang="fr-FR" sz="3200" dirty="0"/>
              <a:t> on </a:t>
            </a:r>
            <a:r>
              <a:rPr lang="fr-FR" sz="3200" dirty="0" err="1"/>
              <a:t>climate</a:t>
            </a:r>
            <a:r>
              <a:rPr lang="fr-FR" sz="3200" dirty="0"/>
              <a:t>’</a:t>
            </a:r>
          </a:p>
        </p:txBody>
      </p:sp>
      <p:sp>
        <p:nvSpPr>
          <p:cNvPr id="5" name="Sous-titre 4">
            <a:extLst>
              <a:ext uri="{FF2B5EF4-FFF2-40B4-BE49-F238E27FC236}">
                <a16:creationId xmlns:a16="http://schemas.microsoft.com/office/drawing/2014/main" id="{B8E0E6FF-4D69-D28E-6A14-E6C615BAD1DC}"/>
              </a:ext>
            </a:extLst>
          </p:cNvPr>
          <p:cNvSpPr>
            <a:spLocks noGrp="1"/>
          </p:cNvSpPr>
          <p:nvPr>
            <p:ph type="subTitle" idx="1"/>
          </p:nvPr>
        </p:nvSpPr>
        <p:spPr/>
        <p:txBody>
          <a:bodyPr>
            <a:normAutofit/>
          </a:bodyPr>
          <a:lstStyle/>
          <a:p>
            <a:r>
              <a:rPr lang="fr-FR" sz="2800" dirty="0" err="1"/>
              <a:t>Together</a:t>
            </a:r>
            <a:r>
              <a:rPr lang="fr-FR" sz="2800" dirty="0"/>
              <a:t> </a:t>
            </a:r>
            <a:r>
              <a:rPr lang="fr-FR" sz="2800" dirty="0" err="1"/>
              <a:t>we</a:t>
            </a:r>
            <a:r>
              <a:rPr lang="fr-FR" sz="2800" dirty="0"/>
              <a:t> </a:t>
            </a:r>
            <a:r>
              <a:rPr lang="fr-FR" sz="2800" dirty="0" err="1"/>
              <a:t>build</a:t>
            </a:r>
            <a:r>
              <a:rPr lang="fr-FR" sz="2800" dirty="0"/>
              <a:t> </a:t>
            </a:r>
            <a:r>
              <a:rPr lang="fr-FR" sz="2800" dirty="0" err="1"/>
              <a:t>our</a:t>
            </a:r>
            <a:r>
              <a:rPr lang="fr-FR" sz="2800" dirty="0"/>
              <a:t> city of </a:t>
            </a:r>
            <a:r>
              <a:rPr lang="fr-FR" sz="2800" dirty="0" err="1"/>
              <a:t>tomorrow</a:t>
            </a:r>
            <a:endParaRPr lang="fr-FR" sz="2800" dirty="0"/>
          </a:p>
        </p:txBody>
      </p:sp>
      <p:sp>
        <p:nvSpPr>
          <p:cNvPr id="6" name="Rectangle : coins arrondis 5">
            <a:extLst>
              <a:ext uri="{FF2B5EF4-FFF2-40B4-BE49-F238E27FC236}">
                <a16:creationId xmlns:a16="http://schemas.microsoft.com/office/drawing/2014/main" id="{0DA5FF87-08FC-8960-EBE9-7FB71ED91F5D}"/>
              </a:ext>
            </a:extLst>
          </p:cNvPr>
          <p:cNvSpPr/>
          <p:nvPr/>
        </p:nvSpPr>
        <p:spPr>
          <a:xfrm>
            <a:off x="4897541" y="4603985"/>
            <a:ext cx="2402028" cy="2254016"/>
          </a:xfrm>
          <a:prstGeom prst="roundRect">
            <a:avLst>
              <a:gd name="adj" fmla="val 51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18ABFDE7-7E8A-7FFB-9D68-7E519259E73A}"/>
              </a:ext>
            </a:extLst>
          </p:cNvPr>
          <p:cNvSpPr txBox="1"/>
          <p:nvPr/>
        </p:nvSpPr>
        <p:spPr>
          <a:xfrm>
            <a:off x="4897541" y="4770884"/>
            <a:ext cx="2402028" cy="1508105"/>
          </a:xfrm>
          <a:prstGeom prst="rect">
            <a:avLst/>
          </a:prstGeom>
          <a:noFill/>
        </p:spPr>
        <p:txBody>
          <a:bodyPr wrap="square" rtlCol="0">
            <a:spAutoFit/>
          </a:bodyPr>
          <a:lstStyle/>
          <a:p>
            <a:r>
              <a:rPr lang="fr-BE" sz="2000" b="1" u="none" strike="noStrike" dirty="0" err="1">
                <a:solidFill>
                  <a:srgbClr val="000000"/>
                </a:solidFill>
                <a:effectLst/>
                <a:latin typeface="Poppins" pitchFamily="2" charset="77"/>
                <a:cs typeface="Poppins" pitchFamily="2" charset="77"/>
              </a:rPr>
              <a:t>Presentation</a:t>
            </a:r>
            <a:r>
              <a:rPr lang="fr-BE" sz="2000" b="1" u="none" strike="noStrike" dirty="0">
                <a:solidFill>
                  <a:srgbClr val="000000"/>
                </a:solidFill>
                <a:effectLst/>
                <a:latin typeface="Poppins" pitchFamily="2" charset="77"/>
                <a:cs typeface="Poppins" pitchFamily="2" charset="77"/>
              </a:rPr>
              <a:t> KNOCA</a:t>
            </a:r>
            <a:endParaRPr lang="fr-BE" sz="2000" b="1" dirty="0">
              <a:solidFill>
                <a:srgbClr val="000000"/>
              </a:solidFill>
              <a:latin typeface="Poppins" pitchFamily="2" charset="77"/>
              <a:cs typeface="Poppins" pitchFamily="2" charset="77"/>
            </a:endParaRPr>
          </a:p>
          <a:p>
            <a:endParaRPr lang="fr-BE" sz="2000" b="1" dirty="0">
              <a:solidFill>
                <a:srgbClr val="000000"/>
              </a:solidFill>
              <a:latin typeface="Poppins" pitchFamily="2" charset="77"/>
              <a:cs typeface="Poppins" pitchFamily="2" charset="77"/>
            </a:endParaRPr>
          </a:p>
          <a:p>
            <a:r>
              <a:rPr lang="fr-FR" dirty="0">
                <a:latin typeface="Poppins Medium" pitchFamily="2" charset="77"/>
                <a:cs typeface="Poppins Medium" pitchFamily="2" charset="77"/>
              </a:rPr>
              <a:t>Merlijn De Rijcke</a:t>
            </a:r>
          </a:p>
          <a:p>
            <a:r>
              <a:rPr lang="fr-FR" sz="1400" dirty="0">
                <a:latin typeface="Poppins Medium" pitchFamily="2" charset="77"/>
                <a:cs typeface="Poppins Medium" pitchFamily="2" charset="77"/>
              </a:rPr>
              <a:t>Project manager</a:t>
            </a:r>
          </a:p>
        </p:txBody>
      </p:sp>
    </p:spTree>
    <p:extLst>
      <p:ext uri="{BB962C8B-B14F-4D97-AF65-F5344CB8AC3E}">
        <p14:creationId xmlns:p14="http://schemas.microsoft.com/office/powerpoint/2010/main" val="1739005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e la date 17">
            <a:extLst>
              <a:ext uri="{FF2B5EF4-FFF2-40B4-BE49-F238E27FC236}">
                <a16:creationId xmlns:a16="http://schemas.microsoft.com/office/drawing/2014/main" id="{81F30215-28E6-5DD0-0F4E-337AD9C4134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3CB7BF46-7A42-BF44-BB81-A63B2D236DD5}" type="datetime1">
              <a:rPr lang="en-US" smtClean="0">
                <a:solidFill>
                  <a:schemeClr val="tx1">
                    <a:tint val="75000"/>
                  </a:schemeClr>
                </a:solidFill>
                <a:latin typeface="+mn-lt"/>
                <a:cs typeface="+mn-cs"/>
              </a:rPr>
              <a:pPr>
                <a:spcAft>
                  <a:spcPts val="600"/>
                </a:spcAft>
              </a:pPr>
              <a:t>10/31/2023</a:t>
            </a:fld>
            <a:endParaRPr lang="en-US">
              <a:solidFill>
                <a:schemeClr val="tx1">
                  <a:tint val="75000"/>
                </a:schemeClr>
              </a:solidFill>
              <a:latin typeface="+mn-lt"/>
              <a:cs typeface="+mn-cs"/>
            </a:endParaRPr>
          </a:p>
        </p:txBody>
      </p:sp>
      <p:sp>
        <p:nvSpPr>
          <p:cNvPr id="19" name="Espace réservé du pied de page 18">
            <a:extLst>
              <a:ext uri="{FF2B5EF4-FFF2-40B4-BE49-F238E27FC236}">
                <a16:creationId xmlns:a16="http://schemas.microsoft.com/office/drawing/2014/main" id="{D33FECCB-3B8A-A9D3-9D03-7D98EF43F08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Burgerraad voor het klimaat</a:t>
            </a:r>
          </a:p>
        </p:txBody>
      </p:sp>
      <p:sp>
        <p:nvSpPr>
          <p:cNvPr id="20" name="Espace réservé du numéro de diapositive 19">
            <a:extLst>
              <a:ext uri="{FF2B5EF4-FFF2-40B4-BE49-F238E27FC236}">
                <a16:creationId xmlns:a16="http://schemas.microsoft.com/office/drawing/2014/main" id="{196CDF28-D969-AA09-F9D9-B680C6B3FAB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244264D-794F-EB4D-A7E8-54483551EB66}" type="slidenum">
              <a:rPr lang="en-US" smtClean="0">
                <a:solidFill>
                  <a:schemeClr val="tx1">
                    <a:tint val="75000"/>
                  </a:schemeClr>
                </a:solidFill>
                <a:latin typeface="+mn-lt"/>
                <a:cs typeface="+mn-cs"/>
              </a:rPr>
              <a:pPr>
                <a:spcAft>
                  <a:spcPts val="600"/>
                </a:spcAft>
              </a:pPr>
              <a:t>10</a:t>
            </a:fld>
            <a:endParaRPr lang="en-US">
              <a:solidFill>
                <a:schemeClr val="tx1">
                  <a:tint val="75000"/>
                </a:schemeClr>
              </a:solidFill>
              <a:latin typeface="+mn-lt"/>
              <a:cs typeface="+mn-cs"/>
            </a:endParaRPr>
          </a:p>
        </p:txBody>
      </p:sp>
      <p:pic>
        <p:nvPicPr>
          <p:cNvPr id="39" name="Afbeelding 38" descr="Afbeelding met diagram&#10;&#10;Automatisch gegenereerde beschrijving">
            <a:extLst>
              <a:ext uri="{FF2B5EF4-FFF2-40B4-BE49-F238E27FC236}">
                <a16:creationId xmlns:a16="http://schemas.microsoft.com/office/drawing/2014/main" id="{4F6CEC6F-0142-9B96-E272-CD26D6BB6A56}"/>
              </a:ext>
            </a:extLst>
          </p:cNvPr>
          <p:cNvPicPr>
            <a:picLocks noChangeAspect="1"/>
          </p:cNvPicPr>
          <p:nvPr/>
        </p:nvPicPr>
        <p:blipFill>
          <a:blip r:embed="rId2"/>
          <a:stretch>
            <a:fillRect/>
          </a:stretch>
        </p:blipFill>
        <p:spPr>
          <a:xfrm>
            <a:off x="643467" y="716364"/>
            <a:ext cx="10905066" cy="5425270"/>
          </a:xfrm>
          <a:prstGeom prst="rect">
            <a:avLst/>
          </a:prstGeom>
        </p:spPr>
      </p:pic>
      <p:sp>
        <p:nvSpPr>
          <p:cNvPr id="40" name="Rechthoek 39">
            <a:extLst>
              <a:ext uri="{FF2B5EF4-FFF2-40B4-BE49-F238E27FC236}">
                <a16:creationId xmlns:a16="http://schemas.microsoft.com/office/drawing/2014/main" id="{B5CC658D-70FD-7BE4-EBAA-36C5BAFFD1AE}"/>
              </a:ext>
            </a:extLst>
          </p:cNvPr>
          <p:cNvSpPr/>
          <p:nvPr/>
        </p:nvSpPr>
        <p:spPr>
          <a:xfrm>
            <a:off x="4163819" y="2514600"/>
            <a:ext cx="3038196" cy="19009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Rechthoek 1">
            <a:extLst>
              <a:ext uri="{FF2B5EF4-FFF2-40B4-BE49-F238E27FC236}">
                <a16:creationId xmlns:a16="http://schemas.microsoft.com/office/drawing/2014/main" id="{E35CF03D-B063-67AD-1B6B-16D7242C3904}"/>
              </a:ext>
            </a:extLst>
          </p:cNvPr>
          <p:cNvSpPr/>
          <p:nvPr/>
        </p:nvSpPr>
        <p:spPr>
          <a:xfrm>
            <a:off x="7379370" y="2514600"/>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a:t>Thematic commissions</a:t>
            </a:r>
          </a:p>
          <a:p>
            <a:pPr marL="285750" indent="-285750" algn="ctr">
              <a:buFont typeface="Arial" panose="020B0604020202020204" pitchFamily="34" charset="0"/>
              <a:buChar char="•"/>
            </a:pPr>
            <a:r>
              <a:rPr lang="en-AU" dirty="0"/>
              <a:t>100 members</a:t>
            </a:r>
          </a:p>
          <a:p>
            <a:pPr marL="285750" indent="-285750" algn="ctr">
              <a:buFont typeface="Arial" panose="020B0604020202020204" pitchFamily="34" charset="0"/>
              <a:buChar char="•"/>
            </a:pPr>
            <a:r>
              <a:rPr lang="en-AU" dirty="0"/>
              <a:t>30, 6 , …</a:t>
            </a:r>
          </a:p>
        </p:txBody>
      </p:sp>
      <p:sp>
        <p:nvSpPr>
          <p:cNvPr id="3" name="Rechthoek 2">
            <a:extLst>
              <a:ext uri="{FF2B5EF4-FFF2-40B4-BE49-F238E27FC236}">
                <a16:creationId xmlns:a16="http://schemas.microsoft.com/office/drawing/2014/main" id="{6D7F5864-69BE-A627-2029-7E144E66EBBB}"/>
              </a:ext>
            </a:extLst>
          </p:cNvPr>
          <p:cNvSpPr/>
          <p:nvPr/>
        </p:nvSpPr>
        <p:spPr>
          <a:xfrm>
            <a:off x="4163819" y="4480351"/>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a:t>Goal: final report </a:t>
            </a:r>
          </a:p>
          <a:p>
            <a:pPr marL="285750" indent="-285750" algn="ctr">
              <a:buFont typeface="Arial" panose="020B0604020202020204" pitchFamily="34" charset="0"/>
              <a:buChar char="•"/>
            </a:pPr>
            <a:r>
              <a:rPr lang="en-AU" dirty="0"/>
              <a:t>Long term vision</a:t>
            </a:r>
          </a:p>
          <a:p>
            <a:pPr marL="285750" indent="-285750" algn="ctr">
              <a:buFont typeface="Arial" panose="020B0604020202020204" pitchFamily="34" charset="0"/>
              <a:buChar char="•"/>
            </a:pPr>
            <a:r>
              <a:rPr lang="en-AU" dirty="0"/>
              <a:t>Recommendations on middle long and short term</a:t>
            </a:r>
          </a:p>
        </p:txBody>
      </p:sp>
      <p:sp>
        <p:nvSpPr>
          <p:cNvPr id="4" name="Rechthoek 3">
            <a:extLst>
              <a:ext uri="{FF2B5EF4-FFF2-40B4-BE49-F238E27FC236}">
                <a16:creationId xmlns:a16="http://schemas.microsoft.com/office/drawing/2014/main" id="{35ADDE7D-5E0F-BBC7-383B-49692ADA3562}"/>
              </a:ext>
            </a:extLst>
          </p:cNvPr>
          <p:cNvSpPr/>
          <p:nvPr/>
        </p:nvSpPr>
        <p:spPr>
          <a:xfrm>
            <a:off x="7364219" y="4480351"/>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Step 1: learning phase</a:t>
            </a:r>
          </a:p>
          <a:p>
            <a:pPr algn="ctr"/>
            <a:r>
              <a:rPr lang="en-AU" dirty="0"/>
              <a:t>Step 2: debate &amp; deliberations</a:t>
            </a:r>
          </a:p>
          <a:p>
            <a:pPr algn="ctr"/>
            <a:r>
              <a:rPr lang="en-AU" dirty="0"/>
              <a:t>Step 3: recommendations</a:t>
            </a:r>
          </a:p>
        </p:txBody>
      </p:sp>
    </p:spTree>
    <p:extLst>
      <p:ext uri="{BB962C8B-B14F-4D97-AF65-F5344CB8AC3E}">
        <p14:creationId xmlns:p14="http://schemas.microsoft.com/office/powerpoint/2010/main" val="101744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e la date 17">
            <a:extLst>
              <a:ext uri="{FF2B5EF4-FFF2-40B4-BE49-F238E27FC236}">
                <a16:creationId xmlns:a16="http://schemas.microsoft.com/office/drawing/2014/main" id="{81F30215-28E6-5DD0-0F4E-337AD9C4134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3CB7BF46-7A42-BF44-BB81-A63B2D236DD5}" type="datetime1">
              <a:rPr lang="en-US" smtClean="0">
                <a:solidFill>
                  <a:schemeClr val="tx1">
                    <a:tint val="75000"/>
                  </a:schemeClr>
                </a:solidFill>
                <a:latin typeface="+mn-lt"/>
                <a:cs typeface="+mn-cs"/>
              </a:rPr>
              <a:pPr>
                <a:spcAft>
                  <a:spcPts val="600"/>
                </a:spcAft>
              </a:pPr>
              <a:t>10/31/2023</a:t>
            </a:fld>
            <a:endParaRPr lang="en-US">
              <a:solidFill>
                <a:schemeClr val="tx1">
                  <a:tint val="75000"/>
                </a:schemeClr>
              </a:solidFill>
              <a:latin typeface="+mn-lt"/>
              <a:cs typeface="+mn-cs"/>
            </a:endParaRPr>
          </a:p>
        </p:txBody>
      </p:sp>
      <p:sp>
        <p:nvSpPr>
          <p:cNvPr id="19" name="Espace réservé du pied de page 18">
            <a:extLst>
              <a:ext uri="{FF2B5EF4-FFF2-40B4-BE49-F238E27FC236}">
                <a16:creationId xmlns:a16="http://schemas.microsoft.com/office/drawing/2014/main" id="{D33FECCB-3B8A-A9D3-9D03-7D98EF43F08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Burgerraad voor het klimaat</a:t>
            </a:r>
          </a:p>
        </p:txBody>
      </p:sp>
      <p:sp>
        <p:nvSpPr>
          <p:cNvPr id="20" name="Espace réservé du numéro de diapositive 19">
            <a:extLst>
              <a:ext uri="{FF2B5EF4-FFF2-40B4-BE49-F238E27FC236}">
                <a16:creationId xmlns:a16="http://schemas.microsoft.com/office/drawing/2014/main" id="{196CDF28-D969-AA09-F9D9-B680C6B3FAB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244264D-794F-EB4D-A7E8-54483551EB66}" type="slidenum">
              <a:rPr lang="en-US" smtClean="0">
                <a:solidFill>
                  <a:schemeClr val="tx1">
                    <a:tint val="75000"/>
                  </a:schemeClr>
                </a:solidFill>
                <a:latin typeface="+mn-lt"/>
                <a:cs typeface="+mn-cs"/>
              </a:rPr>
              <a:pPr>
                <a:spcAft>
                  <a:spcPts val="600"/>
                </a:spcAft>
              </a:pPr>
              <a:t>11</a:t>
            </a:fld>
            <a:endParaRPr lang="en-US">
              <a:solidFill>
                <a:schemeClr val="tx1">
                  <a:tint val="75000"/>
                </a:schemeClr>
              </a:solidFill>
              <a:latin typeface="+mn-lt"/>
              <a:cs typeface="+mn-cs"/>
            </a:endParaRPr>
          </a:p>
        </p:txBody>
      </p:sp>
      <p:pic>
        <p:nvPicPr>
          <p:cNvPr id="39" name="Afbeelding 38" descr="Afbeelding met diagram&#10;&#10;Automatisch gegenereerde beschrijving">
            <a:extLst>
              <a:ext uri="{FF2B5EF4-FFF2-40B4-BE49-F238E27FC236}">
                <a16:creationId xmlns:a16="http://schemas.microsoft.com/office/drawing/2014/main" id="{4F6CEC6F-0142-9B96-E272-CD26D6BB6A56}"/>
              </a:ext>
            </a:extLst>
          </p:cNvPr>
          <p:cNvPicPr>
            <a:picLocks noChangeAspect="1"/>
          </p:cNvPicPr>
          <p:nvPr/>
        </p:nvPicPr>
        <p:blipFill>
          <a:blip r:embed="rId2"/>
          <a:stretch>
            <a:fillRect/>
          </a:stretch>
        </p:blipFill>
        <p:spPr>
          <a:xfrm>
            <a:off x="643467" y="716365"/>
            <a:ext cx="10905066" cy="5425270"/>
          </a:xfrm>
          <a:prstGeom prst="rect">
            <a:avLst/>
          </a:prstGeom>
        </p:spPr>
      </p:pic>
      <p:sp>
        <p:nvSpPr>
          <p:cNvPr id="2" name="Rechthoek 1">
            <a:extLst>
              <a:ext uri="{FF2B5EF4-FFF2-40B4-BE49-F238E27FC236}">
                <a16:creationId xmlns:a16="http://schemas.microsoft.com/office/drawing/2014/main" id="{E72AEB94-1D86-6EF3-E9B7-3FF3AA930F13}"/>
              </a:ext>
            </a:extLst>
          </p:cNvPr>
          <p:cNvSpPr/>
          <p:nvPr/>
        </p:nvSpPr>
        <p:spPr>
          <a:xfrm>
            <a:off x="8153400" y="3898233"/>
            <a:ext cx="3395133" cy="224340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hthoek 2">
            <a:extLst>
              <a:ext uri="{FF2B5EF4-FFF2-40B4-BE49-F238E27FC236}">
                <a16:creationId xmlns:a16="http://schemas.microsoft.com/office/drawing/2014/main" id="{D8B08DBC-52A0-CDE6-94AF-3093277DE148}"/>
              </a:ext>
            </a:extLst>
          </p:cNvPr>
          <p:cNvSpPr/>
          <p:nvPr/>
        </p:nvSpPr>
        <p:spPr>
          <a:xfrm>
            <a:off x="8610600" y="1962075"/>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 months : first feedback on what will be done to give a more complete feedback after 12 months</a:t>
            </a:r>
          </a:p>
        </p:txBody>
      </p:sp>
      <p:sp>
        <p:nvSpPr>
          <p:cNvPr id="4" name="Rechthoek 3">
            <a:extLst>
              <a:ext uri="{FF2B5EF4-FFF2-40B4-BE49-F238E27FC236}">
                <a16:creationId xmlns:a16="http://schemas.microsoft.com/office/drawing/2014/main" id="{CA490B79-0A5C-2B6B-E653-3B6519A3370B}"/>
              </a:ext>
            </a:extLst>
          </p:cNvPr>
          <p:cNvSpPr/>
          <p:nvPr/>
        </p:nvSpPr>
        <p:spPr>
          <a:xfrm>
            <a:off x="5330655" y="1962075"/>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Minister mandates his administrations to analyse work of the </a:t>
            </a:r>
            <a:r>
              <a:rPr lang="en-AU" dirty="0" err="1"/>
              <a:t>Assemblee</a:t>
            </a:r>
            <a:endParaRPr lang="en-AU" dirty="0"/>
          </a:p>
        </p:txBody>
      </p:sp>
      <p:sp>
        <p:nvSpPr>
          <p:cNvPr id="5" name="Rechthoek 4">
            <a:extLst>
              <a:ext uri="{FF2B5EF4-FFF2-40B4-BE49-F238E27FC236}">
                <a16:creationId xmlns:a16="http://schemas.microsoft.com/office/drawing/2014/main" id="{480288C3-E19D-077E-9BFB-01152691D98B}"/>
              </a:ext>
            </a:extLst>
          </p:cNvPr>
          <p:cNvSpPr/>
          <p:nvPr/>
        </p:nvSpPr>
        <p:spPr>
          <a:xfrm>
            <a:off x="4696550" y="3898233"/>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12 months : road map, shows what has been, or will be realised, and more about the impact</a:t>
            </a:r>
          </a:p>
        </p:txBody>
      </p:sp>
      <p:sp>
        <p:nvSpPr>
          <p:cNvPr id="6" name="Rechthoek 5">
            <a:extLst>
              <a:ext uri="{FF2B5EF4-FFF2-40B4-BE49-F238E27FC236}">
                <a16:creationId xmlns:a16="http://schemas.microsoft.com/office/drawing/2014/main" id="{F202C088-1D60-3798-4A05-91F4B8E54B1E}"/>
              </a:ext>
            </a:extLst>
          </p:cNvPr>
          <p:cNvSpPr/>
          <p:nvPr/>
        </p:nvSpPr>
        <p:spPr>
          <a:xfrm>
            <a:off x="215730" y="247575"/>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But elections 2024: so different timing</a:t>
            </a:r>
          </a:p>
        </p:txBody>
      </p:sp>
    </p:spTree>
    <p:extLst>
      <p:ext uri="{BB962C8B-B14F-4D97-AF65-F5344CB8AC3E}">
        <p14:creationId xmlns:p14="http://schemas.microsoft.com/office/powerpoint/2010/main" val="194233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e la date 17">
            <a:extLst>
              <a:ext uri="{FF2B5EF4-FFF2-40B4-BE49-F238E27FC236}">
                <a16:creationId xmlns:a16="http://schemas.microsoft.com/office/drawing/2014/main" id="{81F30215-28E6-5DD0-0F4E-337AD9C4134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3CB7BF46-7A42-BF44-BB81-A63B2D236DD5}" type="datetime1">
              <a:rPr lang="en-US" smtClean="0">
                <a:solidFill>
                  <a:schemeClr val="tx1">
                    <a:tint val="75000"/>
                  </a:schemeClr>
                </a:solidFill>
                <a:latin typeface="+mn-lt"/>
                <a:cs typeface="+mn-cs"/>
              </a:rPr>
              <a:pPr>
                <a:spcAft>
                  <a:spcPts val="600"/>
                </a:spcAft>
              </a:pPr>
              <a:t>10/31/2023</a:t>
            </a:fld>
            <a:endParaRPr lang="en-US">
              <a:solidFill>
                <a:schemeClr val="tx1">
                  <a:tint val="75000"/>
                </a:schemeClr>
              </a:solidFill>
              <a:latin typeface="+mn-lt"/>
              <a:cs typeface="+mn-cs"/>
            </a:endParaRPr>
          </a:p>
        </p:txBody>
      </p:sp>
      <p:sp>
        <p:nvSpPr>
          <p:cNvPr id="19" name="Espace réservé du pied de page 18">
            <a:extLst>
              <a:ext uri="{FF2B5EF4-FFF2-40B4-BE49-F238E27FC236}">
                <a16:creationId xmlns:a16="http://schemas.microsoft.com/office/drawing/2014/main" id="{D33FECCB-3B8A-A9D3-9D03-7D98EF43F08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Burgerraad voor het klimaat</a:t>
            </a:r>
          </a:p>
        </p:txBody>
      </p:sp>
      <p:sp>
        <p:nvSpPr>
          <p:cNvPr id="20" name="Espace réservé du numéro de diapositive 19">
            <a:extLst>
              <a:ext uri="{FF2B5EF4-FFF2-40B4-BE49-F238E27FC236}">
                <a16:creationId xmlns:a16="http://schemas.microsoft.com/office/drawing/2014/main" id="{196CDF28-D969-AA09-F9D9-B680C6B3FAB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244264D-794F-EB4D-A7E8-54483551EB66}" type="slidenum">
              <a:rPr lang="en-US" smtClean="0">
                <a:solidFill>
                  <a:schemeClr val="tx1">
                    <a:tint val="75000"/>
                  </a:schemeClr>
                </a:solidFill>
                <a:latin typeface="+mn-lt"/>
                <a:cs typeface="+mn-cs"/>
              </a:rPr>
              <a:pPr>
                <a:spcAft>
                  <a:spcPts val="600"/>
                </a:spcAft>
              </a:pPr>
              <a:t>12</a:t>
            </a:fld>
            <a:endParaRPr lang="en-US">
              <a:solidFill>
                <a:schemeClr val="tx1">
                  <a:tint val="75000"/>
                </a:schemeClr>
              </a:solidFill>
              <a:latin typeface="+mn-lt"/>
              <a:cs typeface="+mn-cs"/>
            </a:endParaRPr>
          </a:p>
        </p:txBody>
      </p:sp>
      <p:pic>
        <p:nvPicPr>
          <p:cNvPr id="39" name="Afbeelding 38" descr="Afbeelding met diagram&#10;&#10;Automatisch gegenereerde beschrijving">
            <a:extLst>
              <a:ext uri="{FF2B5EF4-FFF2-40B4-BE49-F238E27FC236}">
                <a16:creationId xmlns:a16="http://schemas.microsoft.com/office/drawing/2014/main" id="{4F6CEC6F-0142-9B96-E272-CD26D6BB6A56}"/>
              </a:ext>
            </a:extLst>
          </p:cNvPr>
          <p:cNvPicPr>
            <a:picLocks noChangeAspect="1"/>
          </p:cNvPicPr>
          <p:nvPr/>
        </p:nvPicPr>
        <p:blipFill>
          <a:blip r:embed="rId2"/>
          <a:stretch>
            <a:fillRect/>
          </a:stretch>
        </p:blipFill>
        <p:spPr>
          <a:xfrm>
            <a:off x="643467" y="716364"/>
            <a:ext cx="10905066" cy="5425270"/>
          </a:xfrm>
          <a:prstGeom prst="rect">
            <a:avLst/>
          </a:prstGeom>
        </p:spPr>
      </p:pic>
      <p:sp>
        <p:nvSpPr>
          <p:cNvPr id="40" name="Rechthoek 39">
            <a:extLst>
              <a:ext uri="{FF2B5EF4-FFF2-40B4-BE49-F238E27FC236}">
                <a16:creationId xmlns:a16="http://schemas.microsoft.com/office/drawing/2014/main" id="{B5CC658D-70FD-7BE4-EBAA-36C5BAFFD1AE}"/>
              </a:ext>
            </a:extLst>
          </p:cNvPr>
          <p:cNvSpPr/>
          <p:nvPr/>
        </p:nvSpPr>
        <p:spPr>
          <a:xfrm>
            <a:off x="4239125" y="4312835"/>
            <a:ext cx="3038196" cy="1828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Rechthoek 1">
            <a:extLst>
              <a:ext uri="{FF2B5EF4-FFF2-40B4-BE49-F238E27FC236}">
                <a16:creationId xmlns:a16="http://schemas.microsoft.com/office/drawing/2014/main" id="{EEDBA7CE-E79B-9631-763A-26E20301DD29}"/>
              </a:ext>
            </a:extLst>
          </p:cNvPr>
          <p:cNvSpPr/>
          <p:nvPr/>
        </p:nvSpPr>
        <p:spPr>
          <a:xfrm>
            <a:off x="7519070" y="2347083"/>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a:t>Explain to the government when an answer is satisfying (linked to time and work they have put in the process)</a:t>
            </a:r>
          </a:p>
        </p:txBody>
      </p:sp>
      <p:sp>
        <p:nvSpPr>
          <p:cNvPr id="3" name="Rechthoek 2">
            <a:extLst>
              <a:ext uri="{FF2B5EF4-FFF2-40B4-BE49-F238E27FC236}">
                <a16:creationId xmlns:a16="http://schemas.microsoft.com/office/drawing/2014/main" id="{DC563EBD-AEEC-5B96-C0D3-9517CDCEDE09}"/>
              </a:ext>
            </a:extLst>
          </p:cNvPr>
          <p:cNvSpPr/>
          <p:nvPr/>
        </p:nvSpPr>
        <p:spPr>
          <a:xfrm>
            <a:off x="4239125" y="2347083"/>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a:t>Max. 10 members</a:t>
            </a:r>
          </a:p>
          <a:p>
            <a:pPr marL="285750" indent="-285750" algn="ctr">
              <a:buFont typeface="Arial" panose="020B0604020202020204" pitchFamily="34" charset="0"/>
              <a:buChar char="•"/>
            </a:pPr>
            <a:r>
              <a:rPr lang="en-AU" dirty="0"/>
              <a:t>1 year</a:t>
            </a:r>
          </a:p>
          <a:p>
            <a:pPr marL="285750" indent="-285750" algn="ctr">
              <a:buFont typeface="Arial" panose="020B0604020202020204" pitchFamily="34" charset="0"/>
              <a:buChar char="•"/>
            </a:pPr>
            <a:r>
              <a:rPr lang="en-AU" dirty="0"/>
              <a:t>Internal draw</a:t>
            </a:r>
          </a:p>
        </p:txBody>
      </p:sp>
      <p:sp>
        <p:nvSpPr>
          <p:cNvPr id="4" name="Rechthoek 3">
            <a:extLst>
              <a:ext uri="{FF2B5EF4-FFF2-40B4-BE49-F238E27FC236}">
                <a16:creationId xmlns:a16="http://schemas.microsoft.com/office/drawing/2014/main" id="{E716C5EB-BD14-E1FD-EF1E-5AC97BB0E5FA}"/>
              </a:ext>
            </a:extLst>
          </p:cNvPr>
          <p:cNvSpPr/>
          <p:nvPr/>
        </p:nvSpPr>
        <p:spPr>
          <a:xfrm>
            <a:off x="7503919" y="4312834"/>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a:t>Preparation second feedback government</a:t>
            </a:r>
          </a:p>
          <a:p>
            <a:pPr marL="285750" indent="-285750" algn="ctr">
              <a:buFont typeface="Arial" panose="020B0604020202020204" pitchFamily="34" charset="0"/>
              <a:buChar char="•"/>
            </a:pPr>
            <a:r>
              <a:rPr lang="en-AU" dirty="0"/>
              <a:t>Also intermediate exchange before the second feedback</a:t>
            </a:r>
          </a:p>
        </p:txBody>
      </p:sp>
    </p:spTree>
    <p:extLst>
      <p:ext uri="{BB962C8B-B14F-4D97-AF65-F5344CB8AC3E}">
        <p14:creationId xmlns:p14="http://schemas.microsoft.com/office/powerpoint/2010/main" val="39276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e la date 17">
            <a:extLst>
              <a:ext uri="{FF2B5EF4-FFF2-40B4-BE49-F238E27FC236}">
                <a16:creationId xmlns:a16="http://schemas.microsoft.com/office/drawing/2014/main" id="{81F30215-28E6-5DD0-0F4E-337AD9C4134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3CB7BF46-7A42-BF44-BB81-A63B2D236DD5}" type="datetime1">
              <a:rPr lang="en-US" smtClean="0">
                <a:solidFill>
                  <a:schemeClr val="tx1">
                    <a:tint val="75000"/>
                  </a:schemeClr>
                </a:solidFill>
                <a:latin typeface="+mn-lt"/>
                <a:cs typeface="+mn-cs"/>
              </a:rPr>
              <a:pPr>
                <a:spcAft>
                  <a:spcPts val="600"/>
                </a:spcAft>
              </a:pPr>
              <a:t>10/31/2023</a:t>
            </a:fld>
            <a:endParaRPr lang="en-US">
              <a:solidFill>
                <a:schemeClr val="tx1">
                  <a:tint val="75000"/>
                </a:schemeClr>
              </a:solidFill>
              <a:latin typeface="+mn-lt"/>
              <a:cs typeface="+mn-cs"/>
            </a:endParaRPr>
          </a:p>
        </p:txBody>
      </p:sp>
      <p:sp>
        <p:nvSpPr>
          <p:cNvPr id="19" name="Espace réservé du pied de page 18">
            <a:extLst>
              <a:ext uri="{FF2B5EF4-FFF2-40B4-BE49-F238E27FC236}">
                <a16:creationId xmlns:a16="http://schemas.microsoft.com/office/drawing/2014/main" id="{D33FECCB-3B8A-A9D3-9D03-7D98EF43F08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Burgerraad voor het klimaat</a:t>
            </a:r>
          </a:p>
        </p:txBody>
      </p:sp>
      <p:sp>
        <p:nvSpPr>
          <p:cNvPr id="20" name="Espace réservé du numéro de diapositive 19">
            <a:extLst>
              <a:ext uri="{FF2B5EF4-FFF2-40B4-BE49-F238E27FC236}">
                <a16:creationId xmlns:a16="http://schemas.microsoft.com/office/drawing/2014/main" id="{196CDF28-D969-AA09-F9D9-B680C6B3FAB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244264D-794F-EB4D-A7E8-54483551EB66}" type="slidenum">
              <a:rPr lang="en-US" smtClean="0">
                <a:solidFill>
                  <a:schemeClr val="tx1">
                    <a:tint val="75000"/>
                  </a:schemeClr>
                </a:solidFill>
                <a:latin typeface="+mn-lt"/>
                <a:cs typeface="+mn-cs"/>
              </a:rPr>
              <a:pPr>
                <a:spcAft>
                  <a:spcPts val="600"/>
                </a:spcAft>
              </a:pPr>
              <a:t>13</a:t>
            </a:fld>
            <a:endParaRPr lang="en-US">
              <a:solidFill>
                <a:schemeClr val="tx1">
                  <a:tint val="75000"/>
                </a:schemeClr>
              </a:solidFill>
              <a:latin typeface="+mn-lt"/>
              <a:cs typeface="+mn-cs"/>
            </a:endParaRPr>
          </a:p>
        </p:txBody>
      </p:sp>
      <p:pic>
        <p:nvPicPr>
          <p:cNvPr id="39" name="Afbeelding 38" descr="Afbeelding met diagram&#10;&#10;Automatisch gegenereerde beschrijving">
            <a:extLst>
              <a:ext uri="{FF2B5EF4-FFF2-40B4-BE49-F238E27FC236}">
                <a16:creationId xmlns:a16="http://schemas.microsoft.com/office/drawing/2014/main" id="{4F6CEC6F-0142-9B96-E272-CD26D6BB6A56}"/>
              </a:ext>
            </a:extLst>
          </p:cNvPr>
          <p:cNvPicPr>
            <a:picLocks noChangeAspect="1"/>
          </p:cNvPicPr>
          <p:nvPr/>
        </p:nvPicPr>
        <p:blipFill>
          <a:blip r:embed="rId2"/>
          <a:stretch>
            <a:fillRect/>
          </a:stretch>
        </p:blipFill>
        <p:spPr>
          <a:xfrm>
            <a:off x="643467" y="716364"/>
            <a:ext cx="10905066" cy="5425270"/>
          </a:xfrm>
          <a:prstGeom prst="rect">
            <a:avLst/>
          </a:prstGeom>
        </p:spPr>
      </p:pic>
      <p:sp>
        <p:nvSpPr>
          <p:cNvPr id="40" name="Rechthoek 39">
            <a:extLst>
              <a:ext uri="{FF2B5EF4-FFF2-40B4-BE49-F238E27FC236}">
                <a16:creationId xmlns:a16="http://schemas.microsoft.com/office/drawing/2014/main" id="{B5CC658D-70FD-7BE4-EBAA-36C5BAFFD1AE}"/>
              </a:ext>
            </a:extLst>
          </p:cNvPr>
          <p:cNvSpPr/>
          <p:nvPr/>
        </p:nvSpPr>
        <p:spPr>
          <a:xfrm>
            <a:off x="4038600" y="230178"/>
            <a:ext cx="3663950" cy="5429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ekstvak 1">
            <a:extLst>
              <a:ext uri="{FF2B5EF4-FFF2-40B4-BE49-F238E27FC236}">
                <a16:creationId xmlns:a16="http://schemas.microsoft.com/office/drawing/2014/main" id="{8F0939F4-C7C0-0D2A-B981-4E62BC342E99}"/>
              </a:ext>
            </a:extLst>
          </p:cNvPr>
          <p:cNvSpPr txBox="1"/>
          <p:nvPr/>
        </p:nvSpPr>
        <p:spPr>
          <a:xfrm>
            <a:off x="4038600" y="270815"/>
            <a:ext cx="4657813" cy="461665"/>
          </a:xfrm>
          <a:prstGeom prst="rect">
            <a:avLst/>
          </a:prstGeom>
          <a:noFill/>
        </p:spPr>
        <p:txBody>
          <a:bodyPr wrap="square" rtlCol="0">
            <a:spAutoFit/>
          </a:bodyPr>
          <a:lstStyle/>
          <a:p>
            <a:r>
              <a:rPr lang="fr-BE" sz="2400" b="1" dirty="0" err="1"/>
              <a:t>Supporting</a:t>
            </a:r>
            <a:r>
              <a:rPr lang="fr-BE" sz="2400" b="1" dirty="0"/>
              <a:t> </a:t>
            </a:r>
            <a:r>
              <a:rPr lang="fr-BE" sz="2400" b="1" dirty="0" err="1"/>
              <a:t>commitee</a:t>
            </a:r>
            <a:endParaRPr lang="fr-BE" sz="2400" b="1" dirty="0"/>
          </a:p>
        </p:txBody>
      </p:sp>
      <p:sp>
        <p:nvSpPr>
          <p:cNvPr id="3" name="Rechthoek 2">
            <a:extLst>
              <a:ext uri="{FF2B5EF4-FFF2-40B4-BE49-F238E27FC236}">
                <a16:creationId xmlns:a16="http://schemas.microsoft.com/office/drawing/2014/main" id="{4288446D-A761-D6A7-B7EB-6FF9968CD444}"/>
              </a:ext>
            </a:extLst>
          </p:cNvPr>
          <p:cNvSpPr/>
          <p:nvPr/>
        </p:nvSpPr>
        <p:spPr>
          <a:xfrm>
            <a:off x="5836577" y="987834"/>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t>Technical</a:t>
            </a:r>
            <a:r>
              <a:rPr lang="fr-BE" dirty="0"/>
              <a:t> (</a:t>
            </a:r>
            <a:r>
              <a:rPr lang="fr-BE" dirty="0" err="1"/>
              <a:t>private</a:t>
            </a:r>
            <a:r>
              <a:rPr lang="fr-BE" dirty="0"/>
              <a:t>, public, associations, </a:t>
            </a:r>
            <a:r>
              <a:rPr lang="fr-BE" dirty="0" err="1"/>
              <a:t>academic</a:t>
            </a:r>
            <a:r>
              <a:rPr lang="fr-BE" dirty="0"/>
              <a:t>, …)</a:t>
            </a:r>
          </a:p>
        </p:txBody>
      </p:sp>
      <p:sp>
        <p:nvSpPr>
          <p:cNvPr id="4" name="Rechthoek 3">
            <a:extLst>
              <a:ext uri="{FF2B5EF4-FFF2-40B4-BE49-F238E27FC236}">
                <a16:creationId xmlns:a16="http://schemas.microsoft.com/office/drawing/2014/main" id="{24DC0286-F8DC-24B2-771D-2D5DE0E9197F}"/>
              </a:ext>
            </a:extLst>
          </p:cNvPr>
          <p:cNvSpPr/>
          <p:nvPr/>
        </p:nvSpPr>
        <p:spPr>
          <a:xfrm>
            <a:off x="2519502" y="987834"/>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t>Quality</a:t>
            </a:r>
            <a:r>
              <a:rPr lang="fr-BE" dirty="0"/>
              <a:t> (inclusion, </a:t>
            </a:r>
            <a:r>
              <a:rPr lang="fr-BE" dirty="0" err="1"/>
              <a:t>climate</a:t>
            </a:r>
            <a:r>
              <a:rPr lang="fr-BE" dirty="0"/>
              <a:t>, participation, …)</a:t>
            </a:r>
          </a:p>
        </p:txBody>
      </p:sp>
    </p:spTree>
    <p:extLst>
      <p:ext uri="{BB962C8B-B14F-4D97-AF65-F5344CB8AC3E}">
        <p14:creationId xmlns:p14="http://schemas.microsoft.com/office/powerpoint/2010/main" val="62626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D2944-501B-CF0C-0D93-F36D46A0495C}"/>
              </a:ext>
            </a:extLst>
          </p:cNvPr>
          <p:cNvSpPr>
            <a:spLocks noGrp="1"/>
          </p:cNvSpPr>
          <p:nvPr>
            <p:ph type="ctrTitle"/>
          </p:nvPr>
        </p:nvSpPr>
        <p:spPr>
          <a:xfrm>
            <a:off x="1524000" y="2665413"/>
            <a:ext cx="9144000" cy="973137"/>
          </a:xfrm>
        </p:spPr>
        <p:txBody>
          <a:bodyPr anchor="t">
            <a:normAutofit fontScale="90000"/>
          </a:bodyPr>
          <a:lstStyle/>
          <a:p>
            <a:r>
              <a:rPr lang="en-AU" sz="5000" dirty="0"/>
              <a:t>[3] Integration in the climate governance</a:t>
            </a:r>
          </a:p>
        </p:txBody>
      </p:sp>
      <p:sp>
        <p:nvSpPr>
          <p:cNvPr id="4" name="Espace réservé de la date 3">
            <a:extLst>
              <a:ext uri="{FF2B5EF4-FFF2-40B4-BE49-F238E27FC236}">
                <a16:creationId xmlns:a16="http://schemas.microsoft.com/office/drawing/2014/main" id="{FBC2678A-0B43-5C78-F0D1-FC83F8494A18}"/>
              </a:ext>
            </a:extLst>
          </p:cNvPr>
          <p:cNvSpPr>
            <a:spLocks noGrp="1"/>
          </p:cNvSpPr>
          <p:nvPr>
            <p:ph type="dt" sz="half" idx="10"/>
          </p:nvPr>
        </p:nvSpPr>
        <p:spPr/>
        <p:txBody>
          <a:bodyPr/>
          <a:lstStyle/>
          <a:p>
            <a:fld id="{359875D4-6A42-B94D-A3C7-FC66BE93130C}" type="datetime1">
              <a:rPr lang="fr-BE" smtClean="0"/>
              <a:t>31/10/2023</a:t>
            </a:fld>
            <a:endParaRPr lang="fr-FR"/>
          </a:p>
        </p:txBody>
      </p:sp>
      <p:sp>
        <p:nvSpPr>
          <p:cNvPr id="5" name="Espace réservé du pied de page 4">
            <a:extLst>
              <a:ext uri="{FF2B5EF4-FFF2-40B4-BE49-F238E27FC236}">
                <a16:creationId xmlns:a16="http://schemas.microsoft.com/office/drawing/2014/main" id="{B2D6FCA6-0FC2-E64D-DB58-289EBFBAF661}"/>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6" name="Espace réservé du numéro de diapositive 5">
            <a:extLst>
              <a:ext uri="{FF2B5EF4-FFF2-40B4-BE49-F238E27FC236}">
                <a16:creationId xmlns:a16="http://schemas.microsoft.com/office/drawing/2014/main" id="{F474A5FD-3901-2C44-BF7E-C4ECE572D19B}"/>
              </a:ext>
            </a:extLst>
          </p:cNvPr>
          <p:cNvSpPr>
            <a:spLocks noGrp="1"/>
          </p:cNvSpPr>
          <p:nvPr>
            <p:ph type="sldNum" sz="quarter" idx="12"/>
          </p:nvPr>
        </p:nvSpPr>
        <p:spPr/>
        <p:txBody>
          <a:bodyPr/>
          <a:lstStyle/>
          <a:p>
            <a:fld id="{6244264D-794F-EB4D-A7E8-54483551EB66}" type="slidenum">
              <a:rPr lang="fr-FR" smtClean="0"/>
              <a:pPr/>
              <a:t>14</a:t>
            </a:fld>
            <a:endParaRPr lang="fr-FR" dirty="0"/>
          </a:p>
        </p:txBody>
      </p:sp>
    </p:spTree>
    <p:extLst>
      <p:ext uri="{BB962C8B-B14F-4D97-AF65-F5344CB8AC3E}">
        <p14:creationId xmlns:p14="http://schemas.microsoft.com/office/powerpoint/2010/main" val="84716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18CF95D-3457-C11F-0AB2-48FF78472B30}"/>
              </a:ext>
            </a:extLst>
          </p:cNvPr>
          <p:cNvSpPr>
            <a:spLocks noGrp="1"/>
          </p:cNvSpPr>
          <p:nvPr>
            <p:ph type="dt" sz="half" idx="10"/>
          </p:nvPr>
        </p:nvSpPr>
        <p:spPr/>
        <p:txBody>
          <a:bodyPr/>
          <a:lstStyle/>
          <a:p>
            <a:fld id="{76D6A8B7-44A3-594A-A985-627035FD328C}" type="datetime1">
              <a:rPr lang="fr-BE" smtClean="0"/>
              <a:t>31/10/2023</a:t>
            </a:fld>
            <a:endParaRPr lang="fr-FR"/>
          </a:p>
        </p:txBody>
      </p:sp>
      <p:sp>
        <p:nvSpPr>
          <p:cNvPr id="5" name="Tijdelijke aanduiding voor voettekst 4">
            <a:extLst>
              <a:ext uri="{FF2B5EF4-FFF2-40B4-BE49-F238E27FC236}">
                <a16:creationId xmlns:a16="http://schemas.microsoft.com/office/drawing/2014/main" id="{EC8D6023-50A6-FBA9-8346-AE2A5239E246}"/>
              </a:ext>
            </a:extLst>
          </p:cNvPr>
          <p:cNvSpPr>
            <a:spLocks noGrp="1"/>
          </p:cNvSpPr>
          <p:nvPr>
            <p:ph type="ftr" sz="quarter" idx="11"/>
          </p:nvPr>
        </p:nvSpPr>
        <p:spPr/>
        <p:txBody>
          <a:bodyPr/>
          <a:lstStyle/>
          <a:p>
            <a:r>
              <a:rPr lang="fr-FR"/>
              <a:t>Assemblée citoyenne pour le climat</a:t>
            </a:r>
            <a:endParaRPr lang="fr-FR" dirty="0"/>
          </a:p>
        </p:txBody>
      </p:sp>
      <p:sp>
        <p:nvSpPr>
          <p:cNvPr id="6" name="Tijdelijke aanduiding voor dianummer 5">
            <a:extLst>
              <a:ext uri="{FF2B5EF4-FFF2-40B4-BE49-F238E27FC236}">
                <a16:creationId xmlns:a16="http://schemas.microsoft.com/office/drawing/2014/main" id="{8BBD230C-D13E-48D5-9195-BE04E1868EA3}"/>
              </a:ext>
            </a:extLst>
          </p:cNvPr>
          <p:cNvSpPr>
            <a:spLocks noGrp="1"/>
          </p:cNvSpPr>
          <p:nvPr>
            <p:ph type="sldNum" sz="quarter" idx="12"/>
          </p:nvPr>
        </p:nvSpPr>
        <p:spPr/>
        <p:txBody>
          <a:bodyPr/>
          <a:lstStyle/>
          <a:p>
            <a:fld id="{6244264D-794F-EB4D-A7E8-54483551EB66}" type="slidenum">
              <a:rPr lang="fr-FR" smtClean="0"/>
              <a:pPr/>
              <a:t>15</a:t>
            </a:fld>
            <a:endParaRPr lang="fr-FR" dirty="0"/>
          </a:p>
        </p:txBody>
      </p:sp>
      <p:graphicFrame>
        <p:nvGraphicFramePr>
          <p:cNvPr id="7" name="Diagram 6">
            <a:extLst>
              <a:ext uri="{FF2B5EF4-FFF2-40B4-BE49-F238E27FC236}">
                <a16:creationId xmlns:a16="http://schemas.microsoft.com/office/drawing/2014/main" id="{1DBB4C45-30D9-BD35-FD86-85FD9C00B59C}"/>
              </a:ext>
            </a:extLst>
          </p:cNvPr>
          <p:cNvGraphicFramePr/>
          <p:nvPr>
            <p:extLst>
              <p:ext uri="{D42A27DB-BD31-4B8C-83A1-F6EECF244321}">
                <p14:modId xmlns:p14="http://schemas.microsoft.com/office/powerpoint/2010/main" val="1796741221"/>
              </p:ext>
            </p:extLst>
          </p:nvPr>
        </p:nvGraphicFramePr>
        <p:xfrm>
          <a:off x="2692400" y="729941"/>
          <a:ext cx="6807200" cy="453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Rechte verbindingslijn met pijl 8">
            <a:extLst>
              <a:ext uri="{FF2B5EF4-FFF2-40B4-BE49-F238E27FC236}">
                <a16:creationId xmlns:a16="http://schemas.microsoft.com/office/drawing/2014/main" id="{0DF11576-8B63-89D2-5B5B-237AA60C9555}"/>
              </a:ext>
            </a:extLst>
          </p:cNvPr>
          <p:cNvCxnSpPr>
            <a:cxnSpLocks/>
          </p:cNvCxnSpPr>
          <p:nvPr/>
        </p:nvCxnSpPr>
        <p:spPr>
          <a:xfrm>
            <a:off x="4868333" y="3010328"/>
            <a:ext cx="731729"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Rechte verbindingslijn met pijl 10">
            <a:extLst>
              <a:ext uri="{FF2B5EF4-FFF2-40B4-BE49-F238E27FC236}">
                <a16:creationId xmlns:a16="http://schemas.microsoft.com/office/drawing/2014/main" id="{A5CD1744-09AD-E4F7-25D5-6D1FD5C36B65}"/>
              </a:ext>
            </a:extLst>
          </p:cNvPr>
          <p:cNvCxnSpPr>
            <a:cxnSpLocks/>
          </p:cNvCxnSpPr>
          <p:nvPr/>
        </p:nvCxnSpPr>
        <p:spPr>
          <a:xfrm flipV="1">
            <a:off x="6096000" y="3429000"/>
            <a:ext cx="0" cy="67267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Rechte verbindingslijn met pijl 13">
            <a:extLst>
              <a:ext uri="{FF2B5EF4-FFF2-40B4-BE49-F238E27FC236}">
                <a16:creationId xmlns:a16="http://schemas.microsoft.com/office/drawing/2014/main" id="{B9FF218A-0528-6FFC-A34B-3518C3C73252}"/>
              </a:ext>
            </a:extLst>
          </p:cNvPr>
          <p:cNvCxnSpPr>
            <a:cxnSpLocks/>
          </p:cNvCxnSpPr>
          <p:nvPr/>
        </p:nvCxnSpPr>
        <p:spPr>
          <a:xfrm flipH="1">
            <a:off x="6680200" y="2999007"/>
            <a:ext cx="5588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09968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18CF95D-3457-C11F-0AB2-48FF78472B30}"/>
              </a:ext>
            </a:extLst>
          </p:cNvPr>
          <p:cNvSpPr>
            <a:spLocks noGrp="1"/>
          </p:cNvSpPr>
          <p:nvPr>
            <p:ph type="dt" sz="half" idx="10"/>
          </p:nvPr>
        </p:nvSpPr>
        <p:spPr/>
        <p:txBody>
          <a:bodyPr/>
          <a:lstStyle/>
          <a:p>
            <a:fld id="{76D6A8B7-44A3-594A-A985-627035FD328C}" type="datetime1">
              <a:rPr lang="fr-BE" smtClean="0"/>
              <a:t>31/10/2023</a:t>
            </a:fld>
            <a:endParaRPr lang="fr-FR"/>
          </a:p>
        </p:txBody>
      </p:sp>
      <p:sp>
        <p:nvSpPr>
          <p:cNvPr id="5" name="Tijdelijke aanduiding voor voettekst 4">
            <a:extLst>
              <a:ext uri="{FF2B5EF4-FFF2-40B4-BE49-F238E27FC236}">
                <a16:creationId xmlns:a16="http://schemas.microsoft.com/office/drawing/2014/main" id="{EC8D6023-50A6-FBA9-8346-AE2A5239E246}"/>
              </a:ext>
            </a:extLst>
          </p:cNvPr>
          <p:cNvSpPr>
            <a:spLocks noGrp="1"/>
          </p:cNvSpPr>
          <p:nvPr>
            <p:ph type="ftr" sz="quarter" idx="11"/>
          </p:nvPr>
        </p:nvSpPr>
        <p:spPr/>
        <p:txBody>
          <a:bodyPr/>
          <a:lstStyle/>
          <a:p>
            <a:r>
              <a:rPr lang="fr-FR"/>
              <a:t>Assemblée citoyenne pour le climat</a:t>
            </a:r>
            <a:endParaRPr lang="fr-FR" dirty="0"/>
          </a:p>
        </p:txBody>
      </p:sp>
      <p:sp>
        <p:nvSpPr>
          <p:cNvPr id="6" name="Tijdelijke aanduiding voor dianummer 5">
            <a:extLst>
              <a:ext uri="{FF2B5EF4-FFF2-40B4-BE49-F238E27FC236}">
                <a16:creationId xmlns:a16="http://schemas.microsoft.com/office/drawing/2014/main" id="{8BBD230C-D13E-48D5-9195-BE04E1868EA3}"/>
              </a:ext>
            </a:extLst>
          </p:cNvPr>
          <p:cNvSpPr>
            <a:spLocks noGrp="1"/>
          </p:cNvSpPr>
          <p:nvPr>
            <p:ph type="sldNum" sz="quarter" idx="12"/>
          </p:nvPr>
        </p:nvSpPr>
        <p:spPr/>
        <p:txBody>
          <a:bodyPr/>
          <a:lstStyle/>
          <a:p>
            <a:fld id="{6244264D-794F-EB4D-A7E8-54483551EB66}" type="slidenum">
              <a:rPr lang="fr-FR" smtClean="0"/>
              <a:pPr/>
              <a:t>16</a:t>
            </a:fld>
            <a:endParaRPr lang="fr-FR" dirty="0"/>
          </a:p>
        </p:txBody>
      </p:sp>
      <p:graphicFrame>
        <p:nvGraphicFramePr>
          <p:cNvPr id="7" name="Diagram 6">
            <a:extLst>
              <a:ext uri="{FF2B5EF4-FFF2-40B4-BE49-F238E27FC236}">
                <a16:creationId xmlns:a16="http://schemas.microsoft.com/office/drawing/2014/main" id="{1DBB4C45-30D9-BD35-FD86-85FD9C00B59C}"/>
              </a:ext>
            </a:extLst>
          </p:cNvPr>
          <p:cNvGraphicFramePr/>
          <p:nvPr/>
        </p:nvGraphicFramePr>
        <p:xfrm>
          <a:off x="2692400" y="729941"/>
          <a:ext cx="6807200" cy="453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Rechte verbindingslijn met pijl 8">
            <a:extLst>
              <a:ext uri="{FF2B5EF4-FFF2-40B4-BE49-F238E27FC236}">
                <a16:creationId xmlns:a16="http://schemas.microsoft.com/office/drawing/2014/main" id="{0DF11576-8B63-89D2-5B5B-237AA60C9555}"/>
              </a:ext>
            </a:extLst>
          </p:cNvPr>
          <p:cNvCxnSpPr>
            <a:cxnSpLocks/>
          </p:cNvCxnSpPr>
          <p:nvPr/>
        </p:nvCxnSpPr>
        <p:spPr>
          <a:xfrm>
            <a:off x="4868333" y="3010328"/>
            <a:ext cx="731729"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Rechte verbindingslijn met pijl 10">
            <a:extLst>
              <a:ext uri="{FF2B5EF4-FFF2-40B4-BE49-F238E27FC236}">
                <a16:creationId xmlns:a16="http://schemas.microsoft.com/office/drawing/2014/main" id="{A5CD1744-09AD-E4F7-25D5-6D1FD5C36B65}"/>
              </a:ext>
            </a:extLst>
          </p:cNvPr>
          <p:cNvCxnSpPr>
            <a:cxnSpLocks/>
          </p:cNvCxnSpPr>
          <p:nvPr/>
        </p:nvCxnSpPr>
        <p:spPr>
          <a:xfrm flipV="1">
            <a:off x="6096000" y="3429000"/>
            <a:ext cx="0" cy="67267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Rechte verbindingslijn met pijl 13">
            <a:extLst>
              <a:ext uri="{FF2B5EF4-FFF2-40B4-BE49-F238E27FC236}">
                <a16:creationId xmlns:a16="http://schemas.microsoft.com/office/drawing/2014/main" id="{B9FF218A-0528-6FFC-A34B-3518C3C73252}"/>
              </a:ext>
            </a:extLst>
          </p:cNvPr>
          <p:cNvCxnSpPr>
            <a:cxnSpLocks/>
          </p:cNvCxnSpPr>
          <p:nvPr/>
        </p:nvCxnSpPr>
        <p:spPr>
          <a:xfrm flipH="1">
            <a:off x="6680200" y="2999007"/>
            <a:ext cx="5588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9" name="Rechthoek 18">
            <a:extLst>
              <a:ext uri="{FF2B5EF4-FFF2-40B4-BE49-F238E27FC236}">
                <a16:creationId xmlns:a16="http://schemas.microsoft.com/office/drawing/2014/main" id="{3656DEF0-A8E9-FE0E-4427-021AC0196A78}"/>
              </a:ext>
            </a:extLst>
          </p:cNvPr>
          <p:cNvSpPr/>
          <p:nvPr/>
        </p:nvSpPr>
        <p:spPr>
          <a:xfrm>
            <a:off x="1232518" y="729941"/>
            <a:ext cx="2280855" cy="1518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New</a:t>
            </a:r>
            <a:r>
              <a:rPr lang="en-AU" dirty="0"/>
              <a:t> : service on climate transition</a:t>
            </a:r>
          </a:p>
          <a:p>
            <a:pPr algn="ctr"/>
            <a:r>
              <a:rPr lang="en-AU" dirty="0"/>
              <a:t>&gt; Link with other organs involved in the climate governance</a:t>
            </a:r>
          </a:p>
        </p:txBody>
      </p:sp>
      <p:cxnSp>
        <p:nvCxnSpPr>
          <p:cNvPr id="2" name="Rechte verbindingslijn met pijl 1">
            <a:extLst>
              <a:ext uri="{FF2B5EF4-FFF2-40B4-BE49-F238E27FC236}">
                <a16:creationId xmlns:a16="http://schemas.microsoft.com/office/drawing/2014/main" id="{65786ACB-ADBC-4B52-5E45-A91045F0CC03}"/>
              </a:ext>
            </a:extLst>
          </p:cNvPr>
          <p:cNvCxnSpPr>
            <a:cxnSpLocks/>
          </p:cNvCxnSpPr>
          <p:nvPr/>
        </p:nvCxnSpPr>
        <p:spPr>
          <a:xfrm>
            <a:off x="3378200" y="1524000"/>
            <a:ext cx="2302933" cy="125306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2795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5D0CCE1B-314B-9044-4421-4B4E4792530D}"/>
              </a:ext>
            </a:extLst>
          </p:cNvPr>
          <p:cNvSpPr>
            <a:spLocks noGrp="1"/>
          </p:cNvSpPr>
          <p:nvPr>
            <p:ph type="dt" sz="half" idx="10"/>
          </p:nvPr>
        </p:nvSpPr>
        <p:spPr/>
        <p:txBody>
          <a:bodyPr/>
          <a:lstStyle/>
          <a:p>
            <a:fld id="{76D6A8B7-44A3-594A-A985-627035FD328C}" type="datetime1">
              <a:rPr lang="fr-BE" smtClean="0"/>
              <a:t>31/10/2023</a:t>
            </a:fld>
            <a:endParaRPr lang="fr-FR"/>
          </a:p>
        </p:txBody>
      </p:sp>
      <p:sp>
        <p:nvSpPr>
          <p:cNvPr id="5" name="Tijdelijke aanduiding voor voettekst 4">
            <a:extLst>
              <a:ext uri="{FF2B5EF4-FFF2-40B4-BE49-F238E27FC236}">
                <a16:creationId xmlns:a16="http://schemas.microsoft.com/office/drawing/2014/main" id="{4F8EEA12-63CD-586D-F78E-ECBCBFCA1D2B}"/>
              </a:ext>
            </a:extLst>
          </p:cNvPr>
          <p:cNvSpPr>
            <a:spLocks noGrp="1"/>
          </p:cNvSpPr>
          <p:nvPr>
            <p:ph type="ftr" sz="quarter" idx="11"/>
          </p:nvPr>
        </p:nvSpPr>
        <p:spPr/>
        <p:txBody>
          <a:bodyPr/>
          <a:lstStyle/>
          <a:p>
            <a:r>
              <a:rPr lang="fr-FR"/>
              <a:t>Assemblée citoyenne pour le climat</a:t>
            </a:r>
            <a:endParaRPr lang="fr-FR" dirty="0"/>
          </a:p>
        </p:txBody>
      </p:sp>
      <p:sp>
        <p:nvSpPr>
          <p:cNvPr id="6" name="Tijdelijke aanduiding voor dianummer 5">
            <a:extLst>
              <a:ext uri="{FF2B5EF4-FFF2-40B4-BE49-F238E27FC236}">
                <a16:creationId xmlns:a16="http://schemas.microsoft.com/office/drawing/2014/main" id="{5BA2393D-E2C1-66EF-A184-BE75871F9C03}"/>
              </a:ext>
            </a:extLst>
          </p:cNvPr>
          <p:cNvSpPr>
            <a:spLocks noGrp="1"/>
          </p:cNvSpPr>
          <p:nvPr>
            <p:ph type="sldNum" sz="quarter" idx="12"/>
          </p:nvPr>
        </p:nvSpPr>
        <p:spPr/>
        <p:txBody>
          <a:bodyPr/>
          <a:lstStyle/>
          <a:p>
            <a:fld id="{6244264D-794F-EB4D-A7E8-54483551EB66}" type="slidenum">
              <a:rPr lang="fr-FR" smtClean="0"/>
              <a:pPr/>
              <a:t>17</a:t>
            </a:fld>
            <a:endParaRPr lang="fr-FR" dirty="0"/>
          </a:p>
        </p:txBody>
      </p:sp>
      <p:graphicFrame>
        <p:nvGraphicFramePr>
          <p:cNvPr id="7" name="Diagram 6">
            <a:extLst>
              <a:ext uri="{FF2B5EF4-FFF2-40B4-BE49-F238E27FC236}">
                <a16:creationId xmlns:a16="http://schemas.microsoft.com/office/drawing/2014/main" id="{2829CD90-007F-AC20-9865-DCA42D67A2F5}"/>
              </a:ext>
            </a:extLst>
          </p:cNvPr>
          <p:cNvGraphicFramePr/>
          <p:nvPr>
            <p:extLst>
              <p:ext uri="{D42A27DB-BD31-4B8C-83A1-F6EECF244321}">
                <p14:modId xmlns:p14="http://schemas.microsoft.com/office/powerpoint/2010/main" val="224573881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152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D2944-501B-CF0C-0D93-F36D46A0495C}"/>
              </a:ext>
            </a:extLst>
          </p:cNvPr>
          <p:cNvSpPr>
            <a:spLocks noGrp="1"/>
          </p:cNvSpPr>
          <p:nvPr>
            <p:ph type="ctrTitle"/>
          </p:nvPr>
        </p:nvSpPr>
        <p:spPr/>
        <p:txBody>
          <a:bodyPr anchor="t">
            <a:normAutofit/>
          </a:bodyPr>
          <a:lstStyle/>
          <a:p>
            <a:endParaRPr lang="nl-BE" sz="5000" dirty="0"/>
          </a:p>
        </p:txBody>
      </p:sp>
      <p:sp>
        <p:nvSpPr>
          <p:cNvPr id="4" name="Espace réservé de la date 3">
            <a:extLst>
              <a:ext uri="{FF2B5EF4-FFF2-40B4-BE49-F238E27FC236}">
                <a16:creationId xmlns:a16="http://schemas.microsoft.com/office/drawing/2014/main" id="{FBC2678A-0B43-5C78-F0D1-FC83F8494A18}"/>
              </a:ext>
            </a:extLst>
          </p:cNvPr>
          <p:cNvSpPr>
            <a:spLocks noGrp="1"/>
          </p:cNvSpPr>
          <p:nvPr>
            <p:ph type="dt" sz="half" idx="10"/>
          </p:nvPr>
        </p:nvSpPr>
        <p:spPr/>
        <p:txBody>
          <a:bodyPr/>
          <a:lstStyle/>
          <a:p>
            <a:fld id="{359875D4-6A42-B94D-A3C7-FC66BE93130C}" type="datetime1">
              <a:rPr lang="fr-BE" smtClean="0"/>
              <a:t>31/10/2023</a:t>
            </a:fld>
            <a:endParaRPr lang="fr-FR"/>
          </a:p>
        </p:txBody>
      </p:sp>
      <p:sp>
        <p:nvSpPr>
          <p:cNvPr id="5" name="Espace réservé du pied de page 4">
            <a:extLst>
              <a:ext uri="{FF2B5EF4-FFF2-40B4-BE49-F238E27FC236}">
                <a16:creationId xmlns:a16="http://schemas.microsoft.com/office/drawing/2014/main" id="{B2D6FCA6-0FC2-E64D-DB58-289EBFBAF661}"/>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6" name="Espace réservé du numéro de diapositive 5">
            <a:extLst>
              <a:ext uri="{FF2B5EF4-FFF2-40B4-BE49-F238E27FC236}">
                <a16:creationId xmlns:a16="http://schemas.microsoft.com/office/drawing/2014/main" id="{F474A5FD-3901-2C44-BF7E-C4ECE572D19B}"/>
              </a:ext>
            </a:extLst>
          </p:cNvPr>
          <p:cNvSpPr>
            <a:spLocks noGrp="1"/>
          </p:cNvSpPr>
          <p:nvPr>
            <p:ph type="sldNum" sz="quarter" idx="12"/>
          </p:nvPr>
        </p:nvSpPr>
        <p:spPr/>
        <p:txBody>
          <a:bodyPr/>
          <a:lstStyle/>
          <a:p>
            <a:fld id="{6244264D-794F-EB4D-A7E8-54483551EB66}" type="slidenum">
              <a:rPr lang="fr-FR" smtClean="0"/>
              <a:pPr/>
              <a:t>18</a:t>
            </a:fld>
            <a:endParaRPr lang="fr-FR" dirty="0"/>
          </a:p>
        </p:txBody>
      </p:sp>
      <p:pic>
        <p:nvPicPr>
          <p:cNvPr id="25" name="Graphic 24" descr="Beslisdiagram silhouet">
            <a:extLst>
              <a:ext uri="{FF2B5EF4-FFF2-40B4-BE49-F238E27FC236}">
                <a16:creationId xmlns:a16="http://schemas.microsoft.com/office/drawing/2014/main" id="{4BA1932C-6C93-1426-69CB-172F5A6823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06076" y="5469370"/>
            <a:ext cx="914400" cy="914400"/>
          </a:xfrm>
          <a:prstGeom prst="rect">
            <a:avLst/>
          </a:prstGeom>
        </p:spPr>
      </p:pic>
      <p:sp>
        <p:nvSpPr>
          <p:cNvPr id="26" name="Espace réservé du texte 5">
            <a:extLst>
              <a:ext uri="{FF2B5EF4-FFF2-40B4-BE49-F238E27FC236}">
                <a16:creationId xmlns:a16="http://schemas.microsoft.com/office/drawing/2014/main" id="{0B6EECE2-99E1-DFDF-39B0-582F82DEBD7E}"/>
              </a:ext>
            </a:extLst>
          </p:cNvPr>
          <p:cNvSpPr txBox="1">
            <a:spLocks/>
          </p:cNvSpPr>
          <p:nvPr/>
        </p:nvSpPr>
        <p:spPr>
          <a:xfrm>
            <a:off x="998345" y="6340461"/>
            <a:ext cx="1347412" cy="333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t>06.23 – 06.24</a:t>
            </a:r>
          </a:p>
        </p:txBody>
      </p:sp>
      <p:sp>
        <p:nvSpPr>
          <p:cNvPr id="27" name="Espace réservé du texte 5">
            <a:extLst>
              <a:ext uri="{FF2B5EF4-FFF2-40B4-BE49-F238E27FC236}">
                <a16:creationId xmlns:a16="http://schemas.microsoft.com/office/drawing/2014/main" id="{7CA0D827-C21F-4A98-0795-BB54D4519D26}"/>
              </a:ext>
            </a:extLst>
          </p:cNvPr>
          <p:cNvSpPr txBox="1">
            <a:spLocks/>
          </p:cNvSpPr>
          <p:nvPr/>
        </p:nvSpPr>
        <p:spPr>
          <a:xfrm>
            <a:off x="11063911" y="6375976"/>
            <a:ext cx="663431" cy="333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t>09.23</a:t>
            </a:r>
          </a:p>
        </p:txBody>
      </p:sp>
      <p:pic>
        <p:nvPicPr>
          <p:cNvPr id="32" name="Afbeelding 31">
            <a:extLst>
              <a:ext uri="{FF2B5EF4-FFF2-40B4-BE49-F238E27FC236}">
                <a16:creationId xmlns:a16="http://schemas.microsoft.com/office/drawing/2014/main" id="{A8689B8A-6B57-FDB0-CA03-4D0E5E107624}"/>
              </a:ext>
            </a:extLst>
          </p:cNvPr>
          <p:cNvPicPr>
            <a:picLocks noChangeAspect="1"/>
          </p:cNvPicPr>
          <p:nvPr/>
        </p:nvPicPr>
        <p:blipFill>
          <a:blip r:embed="rId4"/>
          <a:stretch>
            <a:fillRect/>
          </a:stretch>
        </p:blipFill>
        <p:spPr>
          <a:xfrm>
            <a:off x="1914767" y="2218081"/>
            <a:ext cx="7998801" cy="2986307"/>
          </a:xfrm>
          <a:prstGeom prst="rect">
            <a:avLst/>
          </a:prstGeom>
        </p:spPr>
      </p:pic>
      <p:sp>
        <p:nvSpPr>
          <p:cNvPr id="3" name="Rechthoek 2">
            <a:extLst>
              <a:ext uri="{FF2B5EF4-FFF2-40B4-BE49-F238E27FC236}">
                <a16:creationId xmlns:a16="http://schemas.microsoft.com/office/drawing/2014/main" id="{731CC29F-1E5B-EEBC-CC92-55321527F419}"/>
              </a:ext>
            </a:extLst>
          </p:cNvPr>
          <p:cNvSpPr/>
          <p:nvPr/>
        </p:nvSpPr>
        <p:spPr>
          <a:xfrm>
            <a:off x="2519502" y="987834"/>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 months : analyse recommendations</a:t>
            </a:r>
          </a:p>
          <a:p>
            <a:pPr algn="ctr"/>
            <a:r>
              <a:rPr lang="en-AU" dirty="0"/>
              <a:t>15 months (3 + 12) : actions government</a:t>
            </a:r>
          </a:p>
        </p:txBody>
      </p:sp>
    </p:spTree>
    <p:extLst>
      <p:ext uri="{BB962C8B-B14F-4D97-AF65-F5344CB8AC3E}">
        <p14:creationId xmlns:p14="http://schemas.microsoft.com/office/powerpoint/2010/main" val="357526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D2944-501B-CF0C-0D93-F36D46A0495C}"/>
              </a:ext>
            </a:extLst>
          </p:cNvPr>
          <p:cNvSpPr>
            <a:spLocks noGrp="1"/>
          </p:cNvSpPr>
          <p:nvPr>
            <p:ph type="ctrTitle"/>
          </p:nvPr>
        </p:nvSpPr>
        <p:spPr>
          <a:xfrm>
            <a:off x="1524000" y="2665413"/>
            <a:ext cx="9144000" cy="2387600"/>
          </a:xfrm>
        </p:spPr>
        <p:txBody>
          <a:bodyPr anchor="t">
            <a:normAutofit/>
          </a:bodyPr>
          <a:lstStyle/>
          <a:p>
            <a:r>
              <a:rPr lang="nl-BE" sz="5000" dirty="0"/>
              <a:t>[4] </a:t>
            </a:r>
            <a:r>
              <a:rPr lang="nl-BE" sz="5000" dirty="0" err="1"/>
              <a:t>Influence</a:t>
            </a:r>
            <a:r>
              <a:rPr lang="nl-BE" sz="5000" dirty="0"/>
              <a:t> of </a:t>
            </a:r>
            <a:r>
              <a:rPr lang="nl-BE" sz="5000" dirty="0" err="1"/>
              <a:t>the</a:t>
            </a:r>
            <a:r>
              <a:rPr lang="nl-BE" sz="5000" dirty="0"/>
              <a:t> </a:t>
            </a:r>
            <a:r>
              <a:rPr lang="nl-BE" sz="5000" dirty="0" err="1"/>
              <a:t>citizens</a:t>
            </a:r>
            <a:endParaRPr lang="nl-BE" sz="5000" dirty="0"/>
          </a:p>
        </p:txBody>
      </p:sp>
      <p:sp>
        <p:nvSpPr>
          <p:cNvPr id="4" name="Espace réservé de la date 3">
            <a:extLst>
              <a:ext uri="{FF2B5EF4-FFF2-40B4-BE49-F238E27FC236}">
                <a16:creationId xmlns:a16="http://schemas.microsoft.com/office/drawing/2014/main" id="{FBC2678A-0B43-5C78-F0D1-FC83F8494A18}"/>
              </a:ext>
            </a:extLst>
          </p:cNvPr>
          <p:cNvSpPr>
            <a:spLocks noGrp="1"/>
          </p:cNvSpPr>
          <p:nvPr>
            <p:ph type="dt" sz="half" idx="10"/>
          </p:nvPr>
        </p:nvSpPr>
        <p:spPr/>
        <p:txBody>
          <a:bodyPr/>
          <a:lstStyle/>
          <a:p>
            <a:fld id="{359875D4-6A42-B94D-A3C7-FC66BE93130C}" type="datetime1">
              <a:rPr lang="fr-BE" smtClean="0"/>
              <a:t>31/10/2023</a:t>
            </a:fld>
            <a:endParaRPr lang="fr-FR"/>
          </a:p>
        </p:txBody>
      </p:sp>
      <p:sp>
        <p:nvSpPr>
          <p:cNvPr id="5" name="Espace réservé du pied de page 4">
            <a:extLst>
              <a:ext uri="{FF2B5EF4-FFF2-40B4-BE49-F238E27FC236}">
                <a16:creationId xmlns:a16="http://schemas.microsoft.com/office/drawing/2014/main" id="{B2D6FCA6-0FC2-E64D-DB58-289EBFBAF661}"/>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6" name="Espace réservé du numéro de diapositive 5">
            <a:extLst>
              <a:ext uri="{FF2B5EF4-FFF2-40B4-BE49-F238E27FC236}">
                <a16:creationId xmlns:a16="http://schemas.microsoft.com/office/drawing/2014/main" id="{F474A5FD-3901-2C44-BF7E-C4ECE572D19B}"/>
              </a:ext>
            </a:extLst>
          </p:cNvPr>
          <p:cNvSpPr>
            <a:spLocks noGrp="1"/>
          </p:cNvSpPr>
          <p:nvPr>
            <p:ph type="sldNum" sz="quarter" idx="12"/>
          </p:nvPr>
        </p:nvSpPr>
        <p:spPr/>
        <p:txBody>
          <a:bodyPr/>
          <a:lstStyle/>
          <a:p>
            <a:fld id="{6244264D-794F-EB4D-A7E8-54483551EB66}" type="slidenum">
              <a:rPr lang="fr-FR" smtClean="0"/>
              <a:pPr/>
              <a:t>19</a:t>
            </a:fld>
            <a:endParaRPr lang="fr-FR" dirty="0"/>
          </a:p>
        </p:txBody>
      </p:sp>
    </p:spTree>
    <p:extLst>
      <p:ext uri="{BB962C8B-B14F-4D97-AF65-F5344CB8AC3E}">
        <p14:creationId xmlns:p14="http://schemas.microsoft.com/office/powerpoint/2010/main" val="40346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C0027E24-8A9A-726D-5B4F-C00A9BE64709}"/>
              </a:ext>
            </a:extLst>
          </p:cNvPr>
          <p:cNvSpPr/>
          <p:nvPr/>
        </p:nvSpPr>
        <p:spPr>
          <a:xfrm>
            <a:off x="-273538" y="1180123"/>
            <a:ext cx="4243753" cy="2430585"/>
          </a:xfrm>
          <a:prstGeom prst="roundRect">
            <a:avLst>
              <a:gd name="adj" fmla="val 4448"/>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46A4151-700E-A5AA-9FFF-4F84B61E153B}"/>
              </a:ext>
            </a:extLst>
          </p:cNvPr>
          <p:cNvSpPr>
            <a:spLocks noGrp="1"/>
          </p:cNvSpPr>
          <p:nvPr>
            <p:ph type="title"/>
          </p:nvPr>
        </p:nvSpPr>
        <p:spPr>
          <a:xfrm>
            <a:off x="4410744" y="623454"/>
            <a:ext cx="5848991" cy="1600200"/>
          </a:xfrm>
        </p:spPr>
        <p:txBody>
          <a:bodyPr>
            <a:normAutofit fontScale="90000"/>
          </a:bodyPr>
          <a:lstStyle/>
          <a:p>
            <a:br>
              <a:rPr lang="fr-FR" dirty="0">
                <a:solidFill>
                  <a:schemeClr val="tx1"/>
                </a:solidFill>
              </a:rPr>
            </a:br>
            <a:br>
              <a:rPr lang="fr-FR" dirty="0">
                <a:solidFill>
                  <a:schemeClr val="tx1"/>
                </a:solidFill>
              </a:rPr>
            </a:br>
            <a:r>
              <a:rPr lang="fr-FR" dirty="0">
                <a:solidFill>
                  <a:schemeClr val="tx1"/>
                </a:solidFill>
              </a:rPr>
              <a:t>Brussels permanent </a:t>
            </a:r>
            <a:r>
              <a:rPr lang="fr-FR" dirty="0" err="1">
                <a:solidFill>
                  <a:schemeClr val="tx1"/>
                </a:solidFill>
              </a:rPr>
              <a:t>Citizens</a:t>
            </a:r>
            <a:r>
              <a:rPr lang="fr-FR" dirty="0">
                <a:solidFill>
                  <a:schemeClr val="tx1"/>
                </a:solidFill>
              </a:rPr>
              <a:t> </a:t>
            </a:r>
            <a:r>
              <a:rPr lang="fr-FR" dirty="0" err="1">
                <a:solidFill>
                  <a:schemeClr val="tx1"/>
                </a:solidFill>
              </a:rPr>
              <a:t>assemblee</a:t>
            </a:r>
            <a:r>
              <a:rPr lang="fr-FR" dirty="0">
                <a:solidFill>
                  <a:schemeClr val="tx1"/>
                </a:solidFill>
              </a:rPr>
              <a:t> on </a:t>
            </a:r>
            <a:r>
              <a:rPr lang="fr-FR" dirty="0" err="1">
                <a:solidFill>
                  <a:schemeClr val="tx1"/>
                </a:solidFill>
              </a:rPr>
              <a:t>climate</a:t>
            </a:r>
            <a:endParaRPr lang="fr-FR" dirty="0"/>
          </a:p>
        </p:txBody>
      </p:sp>
      <p:sp>
        <p:nvSpPr>
          <p:cNvPr id="3" name="Espace réservé du texte 2">
            <a:extLst>
              <a:ext uri="{FF2B5EF4-FFF2-40B4-BE49-F238E27FC236}">
                <a16:creationId xmlns:a16="http://schemas.microsoft.com/office/drawing/2014/main" id="{E21F02C7-B8CF-7677-4203-AF988D27146F}"/>
              </a:ext>
            </a:extLst>
          </p:cNvPr>
          <p:cNvSpPr>
            <a:spLocks noGrp="1"/>
          </p:cNvSpPr>
          <p:nvPr>
            <p:ph type="body" sz="half" idx="2"/>
          </p:nvPr>
        </p:nvSpPr>
        <p:spPr>
          <a:xfrm>
            <a:off x="4410745" y="2375876"/>
            <a:ext cx="5848991" cy="3493111"/>
          </a:xfrm>
        </p:spPr>
        <p:txBody>
          <a:bodyPr/>
          <a:lstStyle/>
          <a:p>
            <a:pPr marL="285750" indent="-285750">
              <a:lnSpc>
                <a:spcPct val="150000"/>
              </a:lnSpc>
              <a:buFont typeface="Arial" panose="020B0604020202020204" pitchFamily="34" charset="0"/>
              <a:buChar char="•"/>
            </a:pPr>
            <a:r>
              <a:rPr lang="en-AU" dirty="0"/>
              <a:t>[1] Context</a:t>
            </a:r>
          </a:p>
          <a:p>
            <a:pPr marL="285750" indent="-285750">
              <a:lnSpc>
                <a:spcPct val="150000"/>
              </a:lnSpc>
              <a:buFont typeface="Arial" panose="020B0604020202020204" pitchFamily="34" charset="0"/>
              <a:buChar char="•"/>
            </a:pPr>
            <a:r>
              <a:rPr lang="en-AU" dirty="0"/>
              <a:t>[2] How does it works</a:t>
            </a:r>
          </a:p>
          <a:p>
            <a:pPr marL="285750" indent="-285750">
              <a:lnSpc>
                <a:spcPct val="150000"/>
              </a:lnSpc>
              <a:buFont typeface="Arial" panose="020B0604020202020204" pitchFamily="34" charset="0"/>
              <a:buChar char="•"/>
            </a:pPr>
            <a:r>
              <a:rPr lang="en-AU" dirty="0"/>
              <a:t>[3] Integration in the climate governance </a:t>
            </a:r>
          </a:p>
          <a:p>
            <a:pPr marL="285750" indent="-285750">
              <a:lnSpc>
                <a:spcPct val="150000"/>
              </a:lnSpc>
              <a:buFont typeface="Arial" panose="020B0604020202020204" pitchFamily="34" charset="0"/>
              <a:buChar char="•"/>
            </a:pPr>
            <a:r>
              <a:rPr lang="en-AU" dirty="0"/>
              <a:t>[4] Influence of the citizens </a:t>
            </a:r>
          </a:p>
          <a:p>
            <a:pPr marL="285750" indent="-285750">
              <a:lnSpc>
                <a:spcPct val="150000"/>
              </a:lnSpc>
              <a:buFont typeface="Arial" panose="020B0604020202020204" pitchFamily="34" charset="0"/>
              <a:buChar char="•"/>
            </a:pPr>
            <a:r>
              <a:rPr lang="en-AU" dirty="0"/>
              <a:t>[5] Challenges &amp; learned lessons</a:t>
            </a:r>
          </a:p>
        </p:txBody>
      </p:sp>
      <p:pic>
        <p:nvPicPr>
          <p:cNvPr id="6" name="Espace réservé pour une image  5">
            <a:extLst>
              <a:ext uri="{FF2B5EF4-FFF2-40B4-BE49-F238E27FC236}">
                <a16:creationId xmlns:a16="http://schemas.microsoft.com/office/drawing/2014/main" id="{A04BD343-47A7-D8A6-D67E-184A580B787F}"/>
              </a:ext>
            </a:extLst>
          </p:cNvPr>
          <p:cNvPicPr>
            <a:picLocks noGrp="1" noChangeAspect="1"/>
          </p:cNvPicPr>
          <p:nvPr>
            <p:ph type="pic" sz="quarter" idx="13"/>
          </p:nvPr>
        </p:nvPicPr>
        <p:blipFill>
          <a:blip r:embed="rId2"/>
          <a:stretch>
            <a:fillRect/>
          </a:stretch>
        </p:blipFill>
        <p:spPr>
          <a:xfrm>
            <a:off x="1212000" y="1478421"/>
            <a:ext cx="2102973" cy="1833988"/>
          </a:xfrm>
        </p:spPr>
      </p:pic>
      <p:sp>
        <p:nvSpPr>
          <p:cNvPr id="8" name="Espace réservé de la date 7">
            <a:extLst>
              <a:ext uri="{FF2B5EF4-FFF2-40B4-BE49-F238E27FC236}">
                <a16:creationId xmlns:a16="http://schemas.microsoft.com/office/drawing/2014/main" id="{5F2D5048-1E00-FCF0-D5AA-CFE86BDBF86A}"/>
              </a:ext>
            </a:extLst>
          </p:cNvPr>
          <p:cNvSpPr>
            <a:spLocks noGrp="1"/>
          </p:cNvSpPr>
          <p:nvPr>
            <p:ph type="dt" sz="half" idx="10"/>
          </p:nvPr>
        </p:nvSpPr>
        <p:spPr/>
        <p:txBody>
          <a:bodyPr/>
          <a:lstStyle/>
          <a:p>
            <a:fld id="{17BC882B-B3E4-114F-80B1-68D4D51C76F3}" type="datetime1">
              <a:rPr lang="fr-BE" smtClean="0"/>
              <a:t>31/10/2023</a:t>
            </a:fld>
            <a:endParaRPr lang="fr-FR"/>
          </a:p>
        </p:txBody>
      </p:sp>
      <p:sp>
        <p:nvSpPr>
          <p:cNvPr id="9" name="Espace réservé du pied de page 8">
            <a:extLst>
              <a:ext uri="{FF2B5EF4-FFF2-40B4-BE49-F238E27FC236}">
                <a16:creationId xmlns:a16="http://schemas.microsoft.com/office/drawing/2014/main" id="{6ACBE424-8395-B99B-9B46-D51B5B1E963B}"/>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10" name="Espace réservé du numéro de diapositive 9">
            <a:extLst>
              <a:ext uri="{FF2B5EF4-FFF2-40B4-BE49-F238E27FC236}">
                <a16:creationId xmlns:a16="http://schemas.microsoft.com/office/drawing/2014/main" id="{7334BB90-5260-D5E0-5876-BD9257CB554A}"/>
              </a:ext>
            </a:extLst>
          </p:cNvPr>
          <p:cNvSpPr>
            <a:spLocks noGrp="1"/>
          </p:cNvSpPr>
          <p:nvPr>
            <p:ph type="sldNum" sz="quarter" idx="12"/>
          </p:nvPr>
        </p:nvSpPr>
        <p:spPr/>
        <p:txBody>
          <a:bodyPr/>
          <a:lstStyle/>
          <a:p>
            <a:fld id="{6244264D-794F-EB4D-A7E8-54483551EB66}" type="slidenum">
              <a:rPr lang="fr-FR" smtClean="0"/>
              <a:pPr/>
              <a:t>2</a:t>
            </a:fld>
            <a:endParaRPr lang="fr-FR" dirty="0"/>
          </a:p>
        </p:txBody>
      </p:sp>
    </p:spTree>
    <p:extLst>
      <p:ext uri="{BB962C8B-B14F-4D97-AF65-F5344CB8AC3E}">
        <p14:creationId xmlns:p14="http://schemas.microsoft.com/office/powerpoint/2010/main" val="38221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BC2678A-0B43-5C78-F0D1-FC83F8494A18}"/>
              </a:ext>
            </a:extLst>
          </p:cNvPr>
          <p:cNvSpPr>
            <a:spLocks noGrp="1"/>
          </p:cNvSpPr>
          <p:nvPr>
            <p:ph type="dt" sz="half" idx="10"/>
          </p:nvPr>
        </p:nvSpPr>
        <p:spPr/>
        <p:txBody>
          <a:bodyPr/>
          <a:lstStyle/>
          <a:p>
            <a:fld id="{359875D4-6A42-B94D-A3C7-FC66BE93130C}" type="datetime1">
              <a:rPr lang="fr-BE" smtClean="0"/>
              <a:t>31/10/2023</a:t>
            </a:fld>
            <a:endParaRPr lang="fr-FR"/>
          </a:p>
        </p:txBody>
      </p:sp>
      <p:sp>
        <p:nvSpPr>
          <p:cNvPr id="5" name="Espace réservé du pied de page 4">
            <a:extLst>
              <a:ext uri="{FF2B5EF4-FFF2-40B4-BE49-F238E27FC236}">
                <a16:creationId xmlns:a16="http://schemas.microsoft.com/office/drawing/2014/main" id="{B2D6FCA6-0FC2-E64D-DB58-289EBFBAF661}"/>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6" name="Espace réservé du numéro de diapositive 5">
            <a:extLst>
              <a:ext uri="{FF2B5EF4-FFF2-40B4-BE49-F238E27FC236}">
                <a16:creationId xmlns:a16="http://schemas.microsoft.com/office/drawing/2014/main" id="{F474A5FD-3901-2C44-BF7E-C4ECE572D19B}"/>
              </a:ext>
            </a:extLst>
          </p:cNvPr>
          <p:cNvSpPr>
            <a:spLocks noGrp="1"/>
          </p:cNvSpPr>
          <p:nvPr>
            <p:ph type="sldNum" sz="quarter" idx="12"/>
          </p:nvPr>
        </p:nvSpPr>
        <p:spPr/>
        <p:txBody>
          <a:bodyPr/>
          <a:lstStyle/>
          <a:p>
            <a:fld id="{6244264D-794F-EB4D-A7E8-54483551EB66}" type="slidenum">
              <a:rPr lang="fr-FR" smtClean="0"/>
              <a:pPr/>
              <a:t>20</a:t>
            </a:fld>
            <a:endParaRPr lang="fr-FR" dirty="0"/>
          </a:p>
        </p:txBody>
      </p:sp>
      <p:sp>
        <p:nvSpPr>
          <p:cNvPr id="7" name="Sous-titre 2">
            <a:extLst>
              <a:ext uri="{FF2B5EF4-FFF2-40B4-BE49-F238E27FC236}">
                <a16:creationId xmlns:a16="http://schemas.microsoft.com/office/drawing/2014/main" id="{910C8DC1-0B84-6A0A-7C99-A5B456994D6E}"/>
              </a:ext>
            </a:extLst>
          </p:cNvPr>
          <p:cNvSpPr>
            <a:spLocks noGrp="1"/>
          </p:cNvSpPr>
          <p:nvPr>
            <p:ph type="subTitle" idx="1"/>
          </p:nvPr>
        </p:nvSpPr>
        <p:spPr>
          <a:xfrm>
            <a:off x="1557866" y="1613755"/>
            <a:ext cx="8768862" cy="3694845"/>
          </a:xfrm>
        </p:spPr>
        <p:txBody>
          <a:bodyPr>
            <a:normAutofit fontScale="92500" lnSpcReduction="10000"/>
          </a:bodyPr>
          <a:lstStyle/>
          <a:p>
            <a:pPr marL="342900" indent="-342900">
              <a:buFont typeface="Arial" panose="020B0604020202020204" pitchFamily="34" charset="0"/>
              <a:buChar char="•"/>
            </a:pPr>
            <a:r>
              <a:rPr lang="fr-BE" dirty="0">
                <a:solidFill>
                  <a:schemeClr val="accent6"/>
                </a:solidFill>
              </a:rPr>
              <a:t>Yes</a:t>
            </a:r>
          </a:p>
          <a:p>
            <a:pPr marL="800100" lvl="1" indent="-342900">
              <a:buFont typeface="Arial" panose="020B0604020202020204" pitchFamily="34" charset="0"/>
              <a:buChar char="•"/>
            </a:pPr>
            <a:r>
              <a:rPr lang="fr-BE" dirty="0" err="1">
                <a:solidFill>
                  <a:schemeClr val="accent6"/>
                </a:solidFill>
              </a:rPr>
              <a:t>What</a:t>
            </a:r>
            <a:r>
              <a:rPr lang="fr-BE" dirty="0">
                <a:solidFill>
                  <a:schemeClr val="accent6"/>
                </a:solidFill>
              </a:rPr>
              <a:t> ? How ? </a:t>
            </a:r>
            <a:r>
              <a:rPr lang="fr-BE" dirty="0" err="1">
                <a:solidFill>
                  <a:schemeClr val="accent6"/>
                </a:solidFill>
              </a:rPr>
              <a:t>When</a:t>
            </a:r>
            <a:r>
              <a:rPr lang="fr-BE" dirty="0">
                <a:solidFill>
                  <a:schemeClr val="accent6"/>
                </a:solidFill>
              </a:rPr>
              <a:t> </a:t>
            </a:r>
          </a:p>
          <a:p>
            <a:pPr marL="342900" indent="-342900">
              <a:buFont typeface="Arial" panose="020B0604020202020204" pitchFamily="34" charset="0"/>
              <a:buChar char="•"/>
            </a:pPr>
            <a:r>
              <a:rPr lang="fr-BE" dirty="0">
                <a:solidFill>
                  <a:schemeClr val="accent6"/>
                </a:solidFill>
              </a:rPr>
              <a:t>No</a:t>
            </a:r>
          </a:p>
          <a:p>
            <a:pPr marL="800100" lvl="1" indent="-342900">
              <a:buFont typeface="Arial" panose="020B0604020202020204" pitchFamily="34" charset="0"/>
              <a:buChar char="•"/>
            </a:pPr>
            <a:r>
              <a:rPr lang="fr-BE" dirty="0" err="1">
                <a:solidFill>
                  <a:schemeClr val="accent6"/>
                </a:solidFill>
              </a:rPr>
              <a:t>Why</a:t>
            </a:r>
            <a:r>
              <a:rPr lang="fr-BE" dirty="0">
                <a:solidFill>
                  <a:schemeClr val="accent6"/>
                </a:solidFill>
              </a:rPr>
              <a:t> ? Alternative ? </a:t>
            </a:r>
          </a:p>
          <a:p>
            <a:pPr marL="342900" indent="-342900">
              <a:buFont typeface="Arial" panose="020B0604020202020204" pitchFamily="34" charset="0"/>
              <a:buChar char="•"/>
            </a:pPr>
            <a:r>
              <a:rPr lang="en-AU" dirty="0">
                <a:solidFill>
                  <a:schemeClr val="accent6"/>
                </a:solidFill>
              </a:rPr>
              <a:t>Exist already</a:t>
            </a:r>
          </a:p>
          <a:p>
            <a:pPr marL="800100" lvl="1" indent="-342900">
              <a:buFont typeface="Arial" panose="020B0604020202020204" pitchFamily="34" charset="0"/>
              <a:buChar char="•"/>
            </a:pPr>
            <a:r>
              <a:rPr lang="en-AU" dirty="0">
                <a:solidFill>
                  <a:schemeClr val="accent6"/>
                </a:solidFill>
              </a:rPr>
              <a:t>Why still important for the citizens? What does it mean mor concrete?</a:t>
            </a:r>
          </a:p>
          <a:p>
            <a:pPr marL="342900" indent="-342900">
              <a:buFont typeface="Arial" panose="020B0604020202020204" pitchFamily="34" charset="0"/>
              <a:buChar char="•"/>
            </a:pPr>
            <a:r>
              <a:rPr lang="en-AU" dirty="0">
                <a:solidFill>
                  <a:schemeClr val="accent6"/>
                </a:solidFill>
              </a:rPr>
              <a:t>Other levels (communes, regions, federal, …)</a:t>
            </a:r>
          </a:p>
          <a:p>
            <a:pPr marL="342900" indent="-342900">
              <a:buFont typeface="Arial" panose="020B0604020202020204" pitchFamily="34" charset="0"/>
              <a:buChar char="•"/>
            </a:pPr>
            <a:endParaRPr lang="en-AU" dirty="0">
              <a:solidFill>
                <a:schemeClr val="accent6"/>
              </a:solidFill>
            </a:endParaRPr>
          </a:p>
          <a:p>
            <a:pPr marL="342900" indent="-342900">
              <a:buFont typeface="Arial" panose="020B0604020202020204" pitchFamily="34" charset="0"/>
              <a:buChar char="•"/>
            </a:pPr>
            <a:r>
              <a:rPr lang="en-AU" dirty="0">
                <a:solidFill>
                  <a:schemeClr val="accent6"/>
                </a:solidFill>
              </a:rPr>
              <a:t>Too soon to give feedback &gt;&gt; April 2024</a:t>
            </a:r>
          </a:p>
        </p:txBody>
      </p:sp>
      <p:sp>
        <p:nvSpPr>
          <p:cNvPr id="2" name="Titre 1">
            <a:extLst>
              <a:ext uri="{FF2B5EF4-FFF2-40B4-BE49-F238E27FC236}">
                <a16:creationId xmlns:a16="http://schemas.microsoft.com/office/drawing/2014/main" id="{47A108C6-87E8-D971-FAAF-11C87D081153}"/>
              </a:ext>
            </a:extLst>
          </p:cNvPr>
          <p:cNvSpPr>
            <a:spLocks noGrp="1"/>
          </p:cNvSpPr>
          <p:nvPr>
            <p:ph type="ctrTitle"/>
          </p:nvPr>
        </p:nvSpPr>
        <p:spPr>
          <a:xfrm>
            <a:off x="1261534" y="760413"/>
            <a:ext cx="9144000" cy="2387600"/>
          </a:xfrm>
        </p:spPr>
        <p:txBody>
          <a:bodyPr anchor="t">
            <a:normAutofit/>
          </a:bodyPr>
          <a:lstStyle/>
          <a:p>
            <a:r>
              <a:rPr lang="nl-BE" sz="5000" dirty="0"/>
              <a:t>On paper…</a:t>
            </a:r>
          </a:p>
        </p:txBody>
      </p:sp>
    </p:spTree>
    <p:extLst>
      <p:ext uri="{BB962C8B-B14F-4D97-AF65-F5344CB8AC3E}">
        <p14:creationId xmlns:p14="http://schemas.microsoft.com/office/powerpoint/2010/main" val="3463804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BC2678A-0B43-5C78-F0D1-FC83F8494A18}"/>
              </a:ext>
            </a:extLst>
          </p:cNvPr>
          <p:cNvSpPr>
            <a:spLocks noGrp="1"/>
          </p:cNvSpPr>
          <p:nvPr>
            <p:ph type="dt" sz="half" idx="10"/>
          </p:nvPr>
        </p:nvSpPr>
        <p:spPr/>
        <p:txBody>
          <a:bodyPr/>
          <a:lstStyle/>
          <a:p>
            <a:fld id="{359875D4-6A42-B94D-A3C7-FC66BE93130C}" type="datetime1">
              <a:rPr lang="fr-BE" smtClean="0"/>
              <a:t>31/10/2023</a:t>
            </a:fld>
            <a:endParaRPr lang="fr-FR"/>
          </a:p>
        </p:txBody>
      </p:sp>
      <p:sp>
        <p:nvSpPr>
          <p:cNvPr id="5" name="Espace réservé du pied de page 4">
            <a:extLst>
              <a:ext uri="{FF2B5EF4-FFF2-40B4-BE49-F238E27FC236}">
                <a16:creationId xmlns:a16="http://schemas.microsoft.com/office/drawing/2014/main" id="{B2D6FCA6-0FC2-E64D-DB58-289EBFBAF661}"/>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6" name="Espace réservé du numéro de diapositive 5">
            <a:extLst>
              <a:ext uri="{FF2B5EF4-FFF2-40B4-BE49-F238E27FC236}">
                <a16:creationId xmlns:a16="http://schemas.microsoft.com/office/drawing/2014/main" id="{F474A5FD-3901-2C44-BF7E-C4ECE572D19B}"/>
              </a:ext>
            </a:extLst>
          </p:cNvPr>
          <p:cNvSpPr>
            <a:spLocks noGrp="1"/>
          </p:cNvSpPr>
          <p:nvPr>
            <p:ph type="sldNum" sz="quarter" idx="12"/>
          </p:nvPr>
        </p:nvSpPr>
        <p:spPr/>
        <p:txBody>
          <a:bodyPr/>
          <a:lstStyle/>
          <a:p>
            <a:fld id="{6244264D-794F-EB4D-A7E8-54483551EB66}" type="slidenum">
              <a:rPr lang="fr-FR" smtClean="0"/>
              <a:pPr/>
              <a:t>21</a:t>
            </a:fld>
            <a:endParaRPr lang="fr-FR" dirty="0"/>
          </a:p>
        </p:txBody>
      </p:sp>
      <p:sp>
        <p:nvSpPr>
          <p:cNvPr id="7" name="Sous-titre 2">
            <a:extLst>
              <a:ext uri="{FF2B5EF4-FFF2-40B4-BE49-F238E27FC236}">
                <a16:creationId xmlns:a16="http://schemas.microsoft.com/office/drawing/2014/main" id="{910C8DC1-0B84-6A0A-7C99-A5B456994D6E}"/>
              </a:ext>
            </a:extLst>
          </p:cNvPr>
          <p:cNvSpPr>
            <a:spLocks noGrp="1"/>
          </p:cNvSpPr>
          <p:nvPr>
            <p:ph type="subTitle" idx="1"/>
          </p:nvPr>
        </p:nvSpPr>
        <p:spPr>
          <a:xfrm>
            <a:off x="1557866" y="1613755"/>
            <a:ext cx="8768862" cy="2649017"/>
          </a:xfrm>
        </p:spPr>
        <p:txBody>
          <a:bodyPr>
            <a:normAutofit fontScale="92500" lnSpcReduction="20000"/>
          </a:bodyPr>
          <a:lstStyle/>
          <a:p>
            <a:pPr marL="342900" indent="-342900">
              <a:buFont typeface="Arial" panose="020B0604020202020204" pitchFamily="34" charset="0"/>
              <a:buChar char="•"/>
            </a:pPr>
            <a:r>
              <a:rPr lang="fr-BE" dirty="0">
                <a:solidFill>
                  <a:schemeClr val="accent6"/>
                </a:solidFill>
              </a:rPr>
              <a:t>Not visible on a </a:t>
            </a:r>
            <a:r>
              <a:rPr lang="fr-BE" dirty="0" err="1">
                <a:solidFill>
                  <a:schemeClr val="accent6"/>
                </a:solidFill>
              </a:rPr>
              <a:t>small</a:t>
            </a:r>
            <a:r>
              <a:rPr lang="fr-BE" dirty="0">
                <a:solidFill>
                  <a:schemeClr val="accent6"/>
                </a:solidFill>
              </a:rPr>
              <a:t> </a:t>
            </a:r>
            <a:r>
              <a:rPr lang="fr-BE" dirty="0" err="1">
                <a:solidFill>
                  <a:schemeClr val="accent6"/>
                </a:solidFill>
              </a:rPr>
              <a:t>scale</a:t>
            </a:r>
            <a:r>
              <a:rPr lang="fr-BE" dirty="0">
                <a:solidFill>
                  <a:schemeClr val="accent6"/>
                </a:solidFill>
              </a:rPr>
              <a:t>, but on a </a:t>
            </a:r>
            <a:r>
              <a:rPr lang="fr-BE" dirty="0" err="1">
                <a:solidFill>
                  <a:schemeClr val="accent6"/>
                </a:solidFill>
              </a:rPr>
              <a:t>bigger</a:t>
            </a:r>
            <a:r>
              <a:rPr lang="fr-BE" dirty="0">
                <a:solidFill>
                  <a:schemeClr val="accent6"/>
                </a:solidFill>
              </a:rPr>
              <a:t> </a:t>
            </a:r>
            <a:r>
              <a:rPr lang="fr-BE" dirty="0" err="1">
                <a:solidFill>
                  <a:schemeClr val="accent6"/>
                </a:solidFill>
              </a:rPr>
              <a:t>scale</a:t>
            </a:r>
            <a:endParaRPr lang="fr-BE" dirty="0">
              <a:solidFill>
                <a:schemeClr val="accent6"/>
              </a:solidFill>
            </a:endParaRPr>
          </a:p>
          <a:p>
            <a:pPr marL="342900" indent="-342900">
              <a:buFont typeface="Arial" panose="020B0604020202020204" pitchFamily="34" charset="0"/>
              <a:buChar char="•"/>
            </a:pPr>
            <a:r>
              <a:rPr lang="fr-BE" dirty="0">
                <a:solidFill>
                  <a:schemeClr val="accent6"/>
                </a:solidFill>
              </a:rPr>
              <a:t>Analyse final report by all the responsable administrations </a:t>
            </a:r>
          </a:p>
          <a:p>
            <a:pPr marL="342900" indent="-342900">
              <a:buFont typeface="Arial" panose="020B0604020202020204" pitchFamily="34" charset="0"/>
              <a:buChar char="•"/>
            </a:pPr>
            <a:r>
              <a:rPr lang="fr-BE" dirty="0">
                <a:solidFill>
                  <a:schemeClr val="accent6"/>
                </a:solidFill>
              </a:rPr>
              <a:t>Analyse final report by </a:t>
            </a:r>
            <a:r>
              <a:rPr lang="fr-BE" dirty="0" err="1">
                <a:solidFill>
                  <a:schemeClr val="accent6"/>
                </a:solidFill>
              </a:rPr>
              <a:t>different</a:t>
            </a:r>
            <a:r>
              <a:rPr lang="fr-BE" dirty="0">
                <a:solidFill>
                  <a:schemeClr val="accent6"/>
                </a:solidFill>
              </a:rPr>
              <a:t> </a:t>
            </a:r>
            <a:r>
              <a:rPr lang="fr-BE" dirty="0" err="1">
                <a:solidFill>
                  <a:schemeClr val="accent6"/>
                </a:solidFill>
              </a:rPr>
              <a:t>members</a:t>
            </a:r>
            <a:r>
              <a:rPr lang="fr-BE" dirty="0">
                <a:solidFill>
                  <a:schemeClr val="accent6"/>
                </a:solidFill>
              </a:rPr>
              <a:t> of the </a:t>
            </a:r>
            <a:r>
              <a:rPr lang="fr-BE" dirty="0" err="1">
                <a:solidFill>
                  <a:schemeClr val="accent6"/>
                </a:solidFill>
              </a:rPr>
              <a:t>government</a:t>
            </a:r>
            <a:r>
              <a:rPr lang="fr-BE" dirty="0">
                <a:solidFill>
                  <a:schemeClr val="accent6"/>
                </a:solidFill>
              </a:rPr>
              <a:t> </a:t>
            </a:r>
          </a:p>
          <a:p>
            <a:pPr marL="342900" indent="-342900">
              <a:buFont typeface="Arial" panose="020B0604020202020204" pitchFamily="34" charset="0"/>
              <a:buChar char="•"/>
            </a:pPr>
            <a:r>
              <a:rPr lang="fr-BE" dirty="0" err="1">
                <a:solidFill>
                  <a:schemeClr val="accent6"/>
                </a:solidFill>
              </a:rPr>
              <a:t>Period</a:t>
            </a:r>
            <a:r>
              <a:rPr lang="fr-BE" dirty="0">
                <a:solidFill>
                  <a:schemeClr val="accent6"/>
                </a:solidFill>
              </a:rPr>
              <a:t> </a:t>
            </a:r>
            <a:r>
              <a:rPr lang="fr-BE" dirty="0" err="1">
                <a:solidFill>
                  <a:schemeClr val="accent6"/>
                </a:solidFill>
              </a:rPr>
              <a:t>pre-elections</a:t>
            </a:r>
            <a:r>
              <a:rPr lang="fr-BE" dirty="0">
                <a:solidFill>
                  <a:schemeClr val="accent6"/>
                </a:solidFill>
              </a:rPr>
              <a:t> &gt; big guidelines</a:t>
            </a:r>
          </a:p>
          <a:p>
            <a:pPr marL="342900" indent="-342900">
              <a:buFont typeface="Arial" panose="020B0604020202020204" pitchFamily="34" charset="0"/>
              <a:buChar char="•"/>
            </a:pPr>
            <a:endParaRPr lang="nl-BE" dirty="0">
              <a:solidFill>
                <a:schemeClr val="accent6"/>
              </a:solidFill>
            </a:endParaRPr>
          </a:p>
          <a:p>
            <a:pPr marL="342900" indent="-342900">
              <a:buFont typeface="Arial" panose="020B0604020202020204" pitchFamily="34" charset="0"/>
              <a:buChar char="•"/>
            </a:pPr>
            <a:r>
              <a:rPr lang="nl-BE" dirty="0" err="1">
                <a:solidFill>
                  <a:schemeClr val="accent6"/>
                </a:solidFill>
              </a:rPr>
              <a:t>And</a:t>
            </a:r>
            <a:r>
              <a:rPr lang="nl-BE" dirty="0">
                <a:solidFill>
                  <a:schemeClr val="accent6"/>
                </a:solidFill>
              </a:rPr>
              <a:t> … long term </a:t>
            </a:r>
            <a:r>
              <a:rPr lang="nl-BE" dirty="0" err="1">
                <a:solidFill>
                  <a:schemeClr val="accent6"/>
                </a:solidFill>
              </a:rPr>
              <a:t>climate</a:t>
            </a:r>
            <a:r>
              <a:rPr lang="nl-BE" dirty="0">
                <a:solidFill>
                  <a:schemeClr val="accent6"/>
                </a:solidFill>
              </a:rPr>
              <a:t> </a:t>
            </a:r>
            <a:r>
              <a:rPr lang="nl-BE" dirty="0" err="1">
                <a:solidFill>
                  <a:schemeClr val="accent6"/>
                </a:solidFill>
              </a:rPr>
              <a:t>vision</a:t>
            </a:r>
            <a:r>
              <a:rPr lang="nl-BE" dirty="0">
                <a:solidFill>
                  <a:schemeClr val="accent6"/>
                </a:solidFill>
              </a:rPr>
              <a:t> </a:t>
            </a:r>
            <a:r>
              <a:rPr lang="nl-BE" dirty="0" err="1">
                <a:solidFill>
                  <a:schemeClr val="accent6"/>
                </a:solidFill>
              </a:rPr>
              <a:t>for</a:t>
            </a:r>
            <a:r>
              <a:rPr lang="nl-BE" dirty="0">
                <a:solidFill>
                  <a:schemeClr val="accent6"/>
                </a:solidFill>
              </a:rPr>
              <a:t> </a:t>
            </a:r>
            <a:r>
              <a:rPr lang="nl-BE" dirty="0" err="1">
                <a:solidFill>
                  <a:schemeClr val="accent6"/>
                </a:solidFill>
              </a:rPr>
              <a:t>the</a:t>
            </a:r>
            <a:r>
              <a:rPr lang="nl-BE" dirty="0">
                <a:solidFill>
                  <a:schemeClr val="accent6"/>
                </a:solidFill>
              </a:rPr>
              <a:t> Brussels </a:t>
            </a:r>
            <a:r>
              <a:rPr lang="nl-BE" dirty="0" err="1">
                <a:solidFill>
                  <a:schemeClr val="accent6"/>
                </a:solidFill>
              </a:rPr>
              <a:t>region</a:t>
            </a:r>
            <a:endParaRPr lang="fr-BE" dirty="0">
              <a:solidFill>
                <a:schemeClr val="accent6"/>
              </a:solidFill>
            </a:endParaRPr>
          </a:p>
        </p:txBody>
      </p:sp>
      <p:sp>
        <p:nvSpPr>
          <p:cNvPr id="11" name="Titre 1">
            <a:extLst>
              <a:ext uri="{FF2B5EF4-FFF2-40B4-BE49-F238E27FC236}">
                <a16:creationId xmlns:a16="http://schemas.microsoft.com/office/drawing/2014/main" id="{5EA6BA7A-33FC-2217-26D7-8894A5C4E4C9}"/>
              </a:ext>
            </a:extLst>
          </p:cNvPr>
          <p:cNvSpPr>
            <a:spLocks noGrp="1"/>
          </p:cNvSpPr>
          <p:nvPr>
            <p:ph type="ctrTitle"/>
          </p:nvPr>
        </p:nvSpPr>
        <p:spPr>
          <a:xfrm>
            <a:off x="1236133" y="845080"/>
            <a:ext cx="9144000" cy="2387600"/>
          </a:xfrm>
        </p:spPr>
        <p:txBody>
          <a:bodyPr anchor="t">
            <a:normAutofit/>
          </a:bodyPr>
          <a:lstStyle/>
          <a:p>
            <a:r>
              <a:rPr lang="nl-BE" sz="5000" dirty="0" err="1"/>
              <a:t>Behind</a:t>
            </a:r>
            <a:r>
              <a:rPr lang="nl-BE" sz="5000" dirty="0"/>
              <a:t> </a:t>
            </a:r>
            <a:r>
              <a:rPr lang="nl-BE" sz="5000" dirty="0" err="1"/>
              <a:t>the</a:t>
            </a:r>
            <a:r>
              <a:rPr lang="nl-BE" sz="5000" dirty="0"/>
              <a:t> </a:t>
            </a:r>
            <a:r>
              <a:rPr lang="nl-BE" sz="5000" dirty="0" err="1"/>
              <a:t>screens</a:t>
            </a:r>
            <a:r>
              <a:rPr lang="nl-BE" sz="5000" dirty="0"/>
              <a:t>…</a:t>
            </a:r>
          </a:p>
        </p:txBody>
      </p:sp>
    </p:spTree>
    <p:extLst>
      <p:ext uri="{BB962C8B-B14F-4D97-AF65-F5344CB8AC3E}">
        <p14:creationId xmlns:p14="http://schemas.microsoft.com/office/powerpoint/2010/main" val="359716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D2944-501B-CF0C-0D93-F36D46A0495C}"/>
              </a:ext>
            </a:extLst>
          </p:cNvPr>
          <p:cNvSpPr>
            <a:spLocks noGrp="1"/>
          </p:cNvSpPr>
          <p:nvPr>
            <p:ph type="ctrTitle"/>
          </p:nvPr>
        </p:nvSpPr>
        <p:spPr>
          <a:xfrm>
            <a:off x="1457325" y="2713038"/>
            <a:ext cx="9144000" cy="2387600"/>
          </a:xfrm>
        </p:spPr>
        <p:txBody>
          <a:bodyPr anchor="t">
            <a:normAutofit/>
          </a:bodyPr>
          <a:lstStyle/>
          <a:p>
            <a:r>
              <a:rPr lang="nl-BE" sz="5000" dirty="0"/>
              <a:t>[5] </a:t>
            </a:r>
            <a:r>
              <a:rPr lang="nl-BE" sz="5000" dirty="0" err="1"/>
              <a:t>Challanges</a:t>
            </a:r>
            <a:r>
              <a:rPr lang="nl-BE" sz="5000" dirty="0"/>
              <a:t> &amp; </a:t>
            </a:r>
            <a:r>
              <a:rPr lang="nl-BE" sz="5000" dirty="0" err="1"/>
              <a:t>learned</a:t>
            </a:r>
            <a:r>
              <a:rPr lang="nl-BE" sz="5000" dirty="0"/>
              <a:t> </a:t>
            </a:r>
            <a:r>
              <a:rPr lang="nl-BE" sz="5000" dirty="0" err="1"/>
              <a:t>lessons</a:t>
            </a:r>
            <a:endParaRPr lang="nl-BE" sz="5000" dirty="0"/>
          </a:p>
        </p:txBody>
      </p:sp>
      <p:sp>
        <p:nvSpPr>
          <p:cNvPr id="4" name="Espace réservé de la date 3">
            <a:extLst>
              <a:ext uri="{FF2B5EF4-FFF2-40B4-BE49-F238E27FC236}">
                <a16:creationId xmlns:a16="http://schemas.microsoft.com/office/drawing/2014/main" id="{FBC2678A-0B43-5C78-F0D1-FC83F8494A18}"/>
              </a:ext>
            </a:extLst>
          </p:cNvPr>
          <p:cNvSpPr>
            <a:spLocks noGrp="1"/>
          </p:cNvSpPr>
          <p:nvPr>
            <p:ph type="dt" sz="half" idx="10"/>
          </p:nvPr>
        </p:nvSpPr>
        <p:spPr/>
        <p:txBody>
          <a:bodyPr/>
          <a:lstStyle/>
          <a:p>
            <a:fld id="{359875D4-6A42-B94D-A3C7-FC66BE93130C}" type="datetime1">
              <a:rPr lang="fr-BE" smtClean="0"/>
              <a:t>31/10/2023</a:t>
            </a:fld>
            <a:endParaRPr lang="fr-FR"/>
          </a:p>
        </p:txBody>
      </p:sp>
      <p:sp>
        <p:nvSpPr>
          <p:cNvPr id="5" name="Espace réservé du pied de page 4">
            <a:extLst>
              <a:ext uri="{FF2B5EF4-FFF2-40B4-BE49-F238E27FC236}">
                <a16:creationId xmlns:a16="http://schemas.microsoft.com/office/drawing/2014/main" id="{B2D6FCA6-0FC2-E64D-DB58-289EBFBAF661}"/>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6" name="Espace réservé du numéro de diapositive 5">
            <a:extLst>
              <a:ext uri="{FF2B5EF4-FFF2-40B4-BE49-F238E27FC236}">
                <a16:creationId xmlns:a16="http://schemas.microsoft.com/office/drawing/2014/main" id="{F474A5FD-3901-2C44-BF7E-C4ECE572D19B}"/>
              </a:ext>
            </a:extLst>
          </p:cNvPr>
          <p:cNvSpPr>
            <a:spLocks noGrp="1"/>
          </p:cNvSpPr>
          <p:nvPr>
            <p:ph type="sldNum" sz="quarter" idx="12"/>
          </p:nvPr>
        </p:nvSpPr>
        <p:spPr/>
        <p:txBody>
          <a:bodyPr/>
          <a:lstStyle/>
          <a:p>
            <a:fld id="{6244264D-794F-EB4D-A7E8-54483551EB66}" type="slidenum">
              <a:rPr lang="fr-FR" smtClean="0"/>
              <a:pPr/>
              <a:t>22</a:t>
            </a:fld>
            <a:endParaRPr lang="fr-FR" dirty="0"/>
          </a:p>
        </p:txBody>
      </p:sp>
    </p:spTree>
    <p:extLst>
      <p:ext uri="{BB962C8B-B14F-4D97-AF65-F5344CB8AC3E}">
        <p14:creationId xmlns:p14="http://schemas.microsoft.com/office/powerpoint/2010/main" val="224583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9CEDB-55A5-024F-2E5C-C63E4185AB81}"/>
              </a:ext>
            </a:extLst>
          </p:cNvPr>
          <p:cNvSpPr>
            <a:spLocks noGrp="1"/>
          </p:cNvSpPr>
          <p:nvPr>
            <p:ph type="ctrTitle"/>
          </p:nvPr>
        </p:nvSpPr>
        <p:spPr>
          <a:xfrm>
            <a:off x="1524000" y="1122363"/>
            <a:ext cx="9144000" cy="935037"/>
          </a:xfrm>
        </p:spPr>
        <p:txBody>
          <a:bodyPr/>
          <a:lstStyle/>
          <a:p>
            <a:r>
              <a:rPr lang="fr-BE" dirty="0"/>
              <a:t>Challenges</a:t>
            </a:r>
          </a:p>
        </p:txBody>
      </p:sp>
      <p:sp>
        <p:nvSpPr>
          <p:cNvPr id="3" name="Ondertitel 2">
            <a:extLst>
              <a:ext uri="{FF2B5EF4-FFF2-40B4-BE49-F238E27FC236}">
                <a16:creationId xmlns:a16="http://schemas.microsoft.com/office/drawing/2014/main" id="{27EC588E-A848-2B9D-7406-0915DFFD0983}"/>
              </a:ext>
            </a:extLst>
          </p:cNvPr>
          <p:cNvSpPr>
            <a:spLocks noGrp="1"/>
          </p:cNvSpPr>
          <p:nvPr>
            <p:ph type="subTitle" idx="1"/>
          </p:nvPr>
        </p:nvSpPr>
        <p:spPr>
          <a:xfrm>
            <a:off x="1524000" y="2057400"/>
            <a:ext cx="9144000" cy="3200400"/>
          </a:xfrm>
        </p:spPr>
        <p:txBody>
          <a:bodyPr>
            <a:normAutofit fontScale="62500" lnSpcReduction="20000"/>
          </a:bodyPr>
          <a:lstStyle/>
          <a:p>
            <a:pPr marL="342900" indent="-342900">
              <a:buFont typeface="Arial" panose="020B0604020202020204" pitchFamily="34" charset="0"/>
              <a:buChar char="•"/>
            </a:pPr>
            <a:r>
              <a:rPr lang="en-GB" dirty="0">
                <a:solidFill>
                  <a:schemeClr val="bg1"/>
                </a:solidFill>
              </a:rPr>
              <a:t>Diversity and representativity </a:t>
            </a:r>
          </a:p>
          <a:p>
            <a:pPr marL="800100" lvl="1" indent="-342900">
              <a:buFont typeface="Arial" panose="020B0604020202020204" pitchFamily="34" charset="0"/>
              <a:buChar char="•"/>
            </a:pPr>
            <a:r>
              <a:rPr lang="en-GB" dirty="0">
                <a:solidFill>
                  <a:schemeClr val="bg1"/>
                </a:solidFill>
              </a:rPr>
              <a:t>Draw has limits</a:t>
            </a:r>
          </a:p>
          <a:p>
            <a:pPr marL="800100" lvl="1" indent="-342900">
              <a:buFont typeface="Arial" panose="020B0604020202020204" pitchFamily="34" charset="0"/>
              <a:buChar char="•"/>
            </a:pPr>
            <a:r>
              <a:rPr lang="en-GB" dirty="0">
                <a:solidFill>
                  <a:schemeClr val="bg1"/>
                </a:solidFill>
              </a:rPr>
              <a:t>Valorise the citizens </a:t>
            </a:r>
          </a:p>
          <a:p>
            <a:pPr marL="800100" lvl="1" indent="-342900">
              <a:buFont typeface="Arial" panose="020B0604020202020204" pitchFamily="34" charset="0"/>
              <a:buChar char="•"/>
            </a:pPr>
            <a:r>
              <a:rPr lang="en-GB" dirty="0">
                <a:solidFill>
                  <a:schemeClr val="bg1"/>
                </a:solidFill>
              </a:rPr>
              <a:t>Climate = auto selection </a:t>
            </a:r>
          </a:p>
          <a:p>
            <a:pPr marL="800100" lvl="1" indent="-342900">
              <a:buFont typeface="Arial" panose="020B0604020202020204" pitchFamily="34" charset="0"/>
              <a:buChar char="•"/>
            </a:pPr>
            <a:r>
              <a:rPr lang="en-GB" b="1" dirty="0">
                <a:solidFill>
                  <a:schemeClr val="bg1"/>
                </a:solidFill>
              </a:rPr>
              <a:t>Work together with the social actors in touch with the audience you can’t reach</a:t>
            </a:r>
          </a:p>
          <a:p>
            <a:pPr marL="342900" indent="-342900">
              <a:buFont typeface="Arial" panose="020B0604020202020204" pitchFamily="34" charset="0"/>
              <a:buChar char="•"/>
            </a:pPr>
            <a:r>
              <a:rPr lang="en-GB" dirty="0">
                <a:solidFill>
                  <a:schemeClr val="bg1"/>
                </a:solidFill>
              </a:rPr>
              <a:t>Limits topic, question and mandate given</a:t>
            </a:r>
          </a:p>
          <a:p>
            <a:pPr marL="800100" lvl="1" indent="-342900">
              <a:buFont typeface="Arial" panose="020B0604020202020204" pitchFamily="34" charset="0"/>
              <a:buChar char="•"/>
            </a:pPr>
            <a:r>
              <a:rPr lang="en-GB" dirty="0">
                <a:solidFill>
                  <a:schemeClr val="bg1"/>
                </a:solidFill>
              </a:rPr>
              <a:t>Important to have a useful output</a:t>
            </a:r>
          </a:p>
          <a:p>
            <a:pPr marL="800100" lvl="1" indent="-342900">
              <a:buFont typeface="Arial" panose="020B0604020202020204" pitchFamily="34" charset="0"/>
              <a:buChar char="•"/>
            </a:pPr>
            <a:r>
              <a:rPr lang="en-GB" dirty="0">
                <a:solidFill>
                  <a:schemeClr val="bg1"/>
                </a:solidFill>
              </a:rPr>
              <a:t>But important to </a:t>
            </a:r>
            <a:r>
              <a:rPr lang="en-US" dirty="0">
                <a:solidFill>
                  <a:schemeClr val="bg1"/>
                </a:solidFill>
              </a:rPr>
              <a:t>not arrive at a restrictive framework</a:t>
            </a:r>
          </a:p>
          <a:p>
            <a:pPr marL="800100" lvl="1" indent="-342900">
              <a:buFont typeface="Arial" panose="020B0604020202020204" pitchFamily="34" charset="0"/>
              <a:buChar char="•"/>
            </a:pPr>
            <a:r>
              <a:rPr lang="en-US" dirty="0">
                <a:solidFill>
                  <a:schemeClr val="bg1"/>
                </a:solidFill>
              </a:rPr>
              <a:t>Limit output linked to follow-up that can be given</a:t>
            </a:r>
          </a:p>
          <a:p>
            <a:pPr marL="800100" lvl="1" indent="-342900">
              <a:buFont typeface="Arial" panose="020B0604020202020204" pitchFamily="34" charset="0"/>
              <a:buChar char="•"/>
            </a:pPr>
            <a:r>
              <a:rPr lang="en-GB" b="1" dirty="0">
                <a:solidFill>
                  <a:schemeClr val="bg1"/>
                </a:solidFill>
              </a:rPr>
              <a:t>Create from the beginning a clear framework with those who will do the follow-up, and explain it to the citizens</a:t>
            </a:r>
          </a:p>
          <a:p>
            <a:pPr marL="342900" indent="-342900">
              <a:buFont typeface="Arial" panose="020B0604020202020204" pitchFamily="34" charset="0"/>
              <a:buChar char="•"/>
            </a:pPr>
            <a:r>
              <a:rPr lang="en-GB" dirty="0">
                <a:solidFill>
                  <a:schemeClr val="bg1"/>
                </a:solidFill>
              </a:rPr>
              <a:t>Neutral information </a:t>
            </a:r>
          </a:p>
          <a:p>
            <a:pPr marL="800100" lvl="1" indent="-342900">
              <a:buFont typeface="Arial" panose="020B0604020202020204" pitchFamily="34" charset="0"/>
              <a:buChar char="•"/>
            </a:pPr>
            <a:r>
              <a:rPr lang="en-GB" dirty="0">
                <a:solidFill>
                  <a:schemeClr val="bg1"/>
                </a:solidFill>
              </a:rPr>
              <a:t>Make sure all actors are present (public, private, NGO's, citizen collectives, academic, …)</a:t>
            </a:r>
          </a:p>
          <a:p>
            <a:pPr marL="800100" lvl="1" indent="-342900">
              <a:buFont typeface="Arial" panose="020B0604020202020204" pitchFamily="34" charset="0"/>
              <a:buChar char="•"/>
            </a:pPr>
            <a:r>
              <a:rPr lang="en-GB" dirty="0">
                <a:solidFill>
                  <a:schemeClr val="bg1"/>
                </a:solidFill>
              </a:rPr>
              <a:t>The more technical information is given, the more the citizens might be influenced</a:t>
            </a:r>
          </a:p>
          <a:p>
            <a:pPr marL="800100" lvl="1" indent="-342900">
              <a:buFont typeface="Arial" panose="020B0604020202020204" pitchFamily="34" charset="0"/>
              <a:buChar char="•"/>
            </a:pPr>
            <a:r>
              <a:rPr lang="en-GB" dirty="0">
                <a:solidFill>
                  <a:schemeClr val="bg1"/>
                </a:solidFill>
              </a:rPr>
              <a:t>But if less information is given, risk of working on propositions that exist already</a:t>
            </a:r>
          </a:p>
          <a:p>
            <a:pPr marL="800100" lvl="1" indent="-342900">
              <a:buFont typeface="Arial" panose="020B0604020202020204" pitchFamily="34" charset="0"/>
              <a:buChar char="•"/>
            </a:pPr>
            <a:endParaRPr lang="en-GB" dirty="0">
              <a:solidFill>
                <a:schemeClr val="bg1"/>
              </a:solidFill>
            </a:endParaRPr>
          </a:p>
        </p:txBody>
      </p:sp>
      <p:sp>
        <p:nvSpPr>
          <p:cNvPr id="4" name="Tijdelijke aanduiding voor datum 3">
            <a:extLst>
              <a:ext uri="{FF2B5EF4-FFF2-40B4-BE49-F238E27FC236}">
                <a16:creationId xmlns:a16="http://schemas.microsoft.com/office/drawing/2014/main" id="{9A40C059-651B-59E9-F2D3-31562E77A634}"/>
              </a:ext>
            </a:extLst>
          </p:cNvPr>
          <p:cNvSpPr>
            <a:spLocks noGrp="1"/>
          </p:cNvSpPr>
          <p:nvPr>
            <p:ph type="dt" sz="half" idx="10"/>
          </p:nvPr>
        </p:nvSpPr>
        <p:spPr/>
        <p:txBody>
          <a:bodyPr/>
          <a:lstStyle/>
          <a:p>
            <a:fld id="{76D6A8B7-44A3-594A-A985-627035FD328C}" type="datetime1">
              <a:rPr lang="fr-BE" smtClean="0"/>
              <a:t>31/10/2023</a:t>
            </a:fld>
            <a:endParaRPr lang="fr-FR"/>
          </a:p>
        </p:txBody>
      </p:sp>
      <p:sp>
        <p:nvSpPr>
          <p:cNvPr id="5" name="Tijdelijke aanduiding voor voettekst 4">
            <a:extLst>
              <a:ext uri="{FF2B5EF4-FFF2-40B4-BE49-F238E27FC236}">
                <a16:creationId xmlns:a16="http://schemas.microsoft.com/office/drawing/2014/main" id="{9A0BEB49-1ADA-DF0F-1B97-65BB39E0CF0D}"/>
              </a:ext>
            </a:extLst>
          </p:cNvPr>
          <p:cNvSpPr>
            <a:spLocks noGrp="1"/>
          </p:cNvSpPr>
          <p:nvPr>
            <p:ph type="ftr" sz="quarter" idx="11"/>
          </p:nvPr>
        </p:nvSpPr>
        <p:spPr/>
        <p:txBody>
          <a:bodyPr/>
          <a:lstStyle/>
          <a:p>
            <a:r>
              <a:rPr lang="fr-FR"/>
              <a:t>Assemblée citoyenne pour le climat</a:t>
            </a:r>
            <a:endParaRPr lang="fr-FR" dirty="0"/>
          </a:p>
        </p:txBody>
      </p:sp>
      <p:sp>
        <p:nvSpPr>
          <p:cNvPr id="6" name="Tijdelijke aanduiding voor dianummer 5">
            <a:extLst>
              <a:ext uri="{FF2B5EF4-FFF2-40B4-BE49-F238E27FC236}">
                <a16:creationId xmlns:a16="http://schemas.microsoft.com/office/drawing/2014/main" id="{F29ED8D2-454F-529E-E272-9B6607360B03}"/>
              </a:ext>
            </a:extLst>
          </p:cNvPr>
          <p:cNvSpPr>
            <a:spLocks noGrp="1"/>
          </p:cNvSpPr>
          <p:nvPr>
            <p:ph type="sldNum" sz="quarter" idx="12"/>
          </p:nvPr>
        </p:nvSpPr>
        <p:spPr/>
        <p:txBody>
          <a:bodyPr/>
          <a:lstStyle/>
          <a:p>
            <a:fld id="{6244264D-794F-EB4D-A7E8-54483551EB66}" type="slidenum">
              <a:rPr lang="fr-FR" smtClean="0"/>
              <a:pPr/>
              <a:t>23</a:t>
            </a:fld>
            <a:endParaRPr lang="fr-FR" dirty="0"/>
          </a:p>
        </p:txBody>
      </p:sp>
    </p:spTree>
    <p:extLst>
      <p:ext uri="{BB962C8B-B14F-4D97-AF65-F5344CB8AC3E}">
        <p14:creationId xmlns:p14="http://schemas.microsoft.com/office/powerpoint/2010/main" val="32842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9CEDB-55A5-024F-2E5C-C63E4185AB81}"/>
              </a:ext>
            </a:extLst>
          </p:cNvPr>
          <p:cNvSpPr>
            <a:spLocks noGrp="1"/>
          </p:cNvSpPr>
          <p:nvPr>
            <p:ph type="ctrTitle"/>
          </p:nvPr>
        </p:nvSpPr>
        <p:spPr>
          <a:xfrm>
            <a:off x="1524000" y="1122363"/>
            <a:ext cx="9144000" cy="935037"/>
          </a:xfrm>
        </p:spPr>
        <p:txBody>
          <a:bodyPr/>
          <a:lstStyle/>
          <a:p>
            <a:r>
              <a:rPr lang="fr-BE" dirty="0"/>
              <a:t>Challenges</a:t>
            </a:r>
          </a:p>
        </p:txBody>
      </p:sp>
      <p:sp>
        <p:nvSpPr>
          <p:cNvPr id="3" name="Ondertitel 2">
            <a:extLst>
              <a:ext uri="{FF2B5EF4-FFF2-40B4-BE49-F238E27FC236}">
                <a16:creationId xmlns:a16="http://schemas.microsoft.com/office/drawing/2014/main" id="{27EC588E-A848-2B9D-7406-0915DFFD0983}"/>
              </a:ext>
            </a:extLst>
          </p:cNvPr>
          <p:cNvSpPr>
            <a:spLocks noGrp="1"/>
          </p:cNvSpPr>
          <p:nvPr>
            <p:ph type="subTitle" idx="1"/>
          </p:nvPr>
        </p:nvSpPr>
        <p:spPr>
          <a:xfrm>
            <a:off x="1524000" y="2057400"/>
            <a:ext cx="9144000" cy="3200400"/>
          </a:xfrm>
        </p:spPr>
        <p:txBody>
          <a:bodyPr>
            <a:normAutofit fontScale="77500" lnSpcReduction="20000"/>
          </a:bodyPr>
          <a:lstStyle/>
          <a:p>
            <a:pPr marL="342900" indent="-342900">
              <a:buFont typeface="Arial" panose="020B0604020202020204" pitchFamily="34" charset="0"/>
              <a:buChar char="•"/>
            </a:pPr>
            <a:r>
              <a:rPr lang="en-GB" dirty="0">
                <a:solidFill>
                  <a:schemeClr val="bg1"/>
                </a:solidFill>
              </a:rPr>
              <a:t>Language </a:t>
            </a:r>
          </a:p>
          <a:p>
            <a:pPr marL="800100" lvl="1" indent="-342900">
              <a:buFont typeface="Arial" panose="020B0604020202020204" pitchFamily="34" charset="0"/>
              <a:buChar char="•"/>
            </a:pPr>
            <a:r>
              <a:rPr lang="en-GB" dirty="0">
                <a:solidFill>
                  <a:schemeClr val="bg1"/>
                </a:solidFill>
              </a:rPr>
              <a:t>Impact on the work in smaller groups</a:t>
            </a:r>
          </a:p>
          <a:p>
            <a:pPr marL="800100" lvl="1" indent="-342900">
              <a:buFont typeface="Arial" panose="020B0604020202020204" pitchFamily="34" charset="0"/>
              <a:buChar char="•"/>
            </a:pPr>
            <a:r>
              <a:rPr lang="en-GB" dirty="0">
                <a:solidFill>
                  <a:schemeClr val="bg1"/>
                </a:solidFill>
              </a:rPr>
              <a:t>Be confident in the qualities of the citizens</a:t>
            </a:r>
          </a:p>
          <a:p>
            <a:pPr marL="342900" indent="-342900">
              <a:buFont typeface="Arial" panose="020B0604020202020204" pitchFamily="34" charset="0"/>
              <a:buChar char="•"/>
            </a:pPr>
            <a:r>
              <a:rPr lang="en-GB" dirty="0">
                <a:solidFill>
                  <a:schemeClr val="bg1"/>
                </a:solidFill>
              </a:rPr>
              <a:t>Budget </a:t>
            </a:r>
          </a:p>
          <a:p>
            <a:pPr marL="800100" lvl="1" indent="-342900">
              <a:buFont typeface="Arial" panose="020B0604020202020204" pitchFamily="34" charset="0"/>
              <a:buChar char="•"/>
            </a:pPr>
            <a:r>
              <a:rPr lang="en-GB" dirty="0">
                <a:solidFill>
                  <a:schemeClr val="bg1"/>
                </a:solidFill>
              </a:rPr>
              <a:t>If you do it, do it good</a:t>
            </a:r>
          </a:p>
          <a:p>
            <a:pPr marL="800100" lvl="1" indent="-342900">
              <a:buFont typeface="Arial" panose="020B0604020202020204" pitchFamily="34" charset="0"/>
              <a:buChar char="•"/>
            </a:pPr>
            <a:r>
              <a:rPr lang="en-GB" dirty="0">
                <a:solidFill>
                  <a:schemeClr val="bg1"/>
                </a:solidFill>
              </a:rPr>
              <a:t>Sign of political engagement</a:t>
            </a:r>
          </a:p>
          <a:p>
            <a:pPr marL="800100" lvl="1" indent="-342900">
              <a:buFont typeface="Arial" panose="020B0604020202020204" pitchFamily="34" charset="0"/>
              <a:buChar char="•"/>
            </a:pPr>
            <a:r>
              <a:rPr lang="en-GB" dirty="0">
                <a:solidFill>
                  <a:schemeClr val="bg1"/>
                </a:solidFill>
              </a:rPr>
              <a:t>Work on databases to have a view on the cost </a:t>
            </a:r>
          </a:p>
          <a:p>
            <a:pPr lvl="1"/>
            <a:endParaRPr lang="en-GB" dirty="0">
              <a:solidFill>
                <a:schemeClr val="bg1"/>
              </a:solidFill>
            </a:endParaRPr>
          </a:p>
          <a:p>
            <a:pPr marL="342900" indent="-342900">
              <a:buFont typeface="Arial" panose="020B0604020202020204" pitchFamily="34" charset="0"/>
              <a:buChar char="•"/>
            </a:pPr>
            <a:r>
              <a:rPr lang="en-GB" dirty="0">
                <a:solidFill>
                  <a:schemeClr val="bg1"/>
                </a:solidFill>
              </a:rPr>
              <a:t>Engagement citizens</a:t>
            </a:r>
          </a:p>
          <a:p>
            <a:pPr marL="800100" lvl="1" indent="-342900">
              <a:buFont typeface="Arial" panose="020B0604020202020204" pitchFamily="34" charset="0"/>
              <a:buChar char="•"/>
            </a:pPr>
            <a:r>
              <a:rPr lang="en-GB" sz="2100" dirty="0">
                <a:solidFill>
                  <a:schemeClr val="bg1"/>
                </a:solidFill>
              </a:rPr>
              <a:t>More weekends, more difficult to participate</a:t>
            </a:r>
          </a:p>
          <a:p>
            <a:pPr marL="800100" lvl="1" indent="-342900">
              <a:buFont typeface="Arial" panose="020B0604020202020204" pitchFamily="34" charset="0"/>
              <a:buChar char="•"/>
            </a:pPr>
            <a:r>
              <a:rPr lang="en-GB" sz="2100" dirty="0">
                <a:solidFill>
                  <a:schemeClr val="bg1"/>
                </a:solidFill>
              </a:rPr>
              <a:t>Less weekends, less time for the citizens to work together</a:t>
            </a:r>
          </a:p>
          <a:p>
            <a:pPr marL="800100" lvl="1" indent="-342900">
              <a:buFont typeface="Arial" panose="020B0604020202020204" pitchFamily="34" charset="0"/>
              <a:buChar char="•"/>
            </a:pPr>
            <a:r>
              <a:rPr lang="en-GB" sz="2100" dirty="0">
                <a:solidFill>
                  <a:schemeClr val="bg1"/>
                </a:solidFill>
              </a:rPr>
              <a:t>3 weekends are better than 6 </a:t>
            </a:r>
            <a:r>
              <a:rPr lang="en-GB" sz="2100" dirty="0" err="1">
                <a:solidFill>
                  <a:schemeClr val="bg1"/>
                </a:solidFill>
              </a:rPr>
              <a:t>Saterdays</a:t>
            </a:r>
            <a:r>
              <a:rPr lang="en-GB" sz="2100" dirty="0">
                <a:solidFill>
                  <a:schemeClr val="bg1"/>
                </a:solidFill>
              </a:rPr>
              <a:t> </a:t>
            </a:r>
          </a:p>
        </p:txBody>
      </p:sp>
      <p:sp>
        <p:nvSpPr>
          <p:cNvPr id="4" name="Tijdelijke aanduiding voor datum 3">
            <a:extLst>
              <a:ext uri="{FF2B5EF4-FFF2-40B4-BE49-F238E27FC236}">
                <a16:creationId xmlns:a16="http://schemas.microsoft.com/office/drawing/2014/main" id="{9A40C059-651B-59E9-F2D3-31562E77A634}"/>
              </a:ext>
            </a:extLst>
          </p:cNvPr>
          <p:cNvSpPr>
            <a:spLocks noGrp="1"/>
          </p:cNvSpPr>
          <p:nvPr>
            <p:ph type="dt" sz="half" idx="10"/>
          </p:nvPr>
        </p:nvSpPr>
        <p:spPr/>
        <p:txBody>
          <a:bodyPr/>
          <a:lstStyle/>
          <a:p>
            <a:fld id="{76D6A8B7-44A3-594A-A985-627035FD328C}" type="datetime1">
              <a:rPr lang="fr-BE" smtClean="0"/>
              <a:t>31/10/2023</a:t>
            </a:fld>
            <a:endParaRPr lang="fr-FR"/>
          </a:p>
        </p:txBody>
      </p:sp>
      <p:sp>
        <p:nvSpPr>
          <p:cNvPr id="5" name="Tijdelijke aanduiding voor voettekst 4">
            <a:extLst>
              <a:ext uri="{FF2B5EF4-FFF2-40B4-BE49-F238E27FC236}">
                <a16:creationId xmlns:a16="http://schemas.microsoft.com/office/drawing/2014/main" id="{9A0BEB49-1ADA-DF0F-1B97-65BB39E0CF0D}"/>
              </a:ext>
            </a:extLst>
          </p:cNvPr>
          <p:cNvSpPr>
            <a:spLocks noGrp="1"/>
          </p:cNvSpPr>
          <p:nvPr>
            <p:ph type="ftr" sz="quarter" idx="11"/>
          </p:nvPr>
        </p:nvSpPr>
        <p:spPr/>
        <p:txBody>
          <a:bodyPr/>
          <a:lstStyle/>
          <a:p>
            <a:r>
              <a:rPr lang="fr-FR"/>
              <a:t>Assemblée citoyenne pour le climat</a:t>
            </a:r>
            <a:endParaRPr lang="fr-FR" dirty="0"/>
          </a:p>
        </p:txBody>
      </p:sp>
      <p:sp>
        <p:nvSpPr>
          <p:cNvPr id="6" name="Tijdelijke aanduiding voor dianummer 5">
            <a:extLst>
              <a:ext uri="{FF2B5EF4-FFF2-40B4-BE49-F238E27FC236}">
                <a16:creationId xmlns:a16="http://schemas.microsoft.com/office/drawing/2014/main" id="{F29ED8D2-454F-529E-E272-9B6607360B03}"/>
              </a:ext>
            </a:extLst>
          </p:cNvPr>
          <p:cNvSpPr>
            <a:spLocks noGrp="1"/>
          </p:cNvSpPr>
          <p:nvPr>
            <p:ph type="sldNum" sz="quarter" idx="12"/>
          </p:nvPr>
        </p:nvSpPr>
        <p:spPr/>
        <p:txBody>
          <a:bodyPr/>
          <a:lstStyle/>
          <a:p>
            <a:fld id="{6244264D-794F-EB4D-A7E8-54483551EB66}" type="slidenum">
              <a:rPr lang="fr-FR" smtClean="0"/>
              <a:pPr/>
              <a:t>24</a:t>
            </a:fld>
            <a:endParaRPr lang="fr-FR" dirty="0"/>
          </a:p>
        </p:txBody>
      </p:sp>
    </p:spTree>
    <p:extLst>
      <p:ext uri="{BB962C8B-B14F-4D97-AF65-F5344CB8AC3E}">
        <p14:creationId xmlns:p14="http://schemas.microsoft.com/office/powerpoint/2010/main" val="1321402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ACC #10 - Making-of">
            <a:hlinkClick r:id="" action="ppaction://media"/>
            <a:extLst>
              <a:ext uri="{FF2B5EF4-FFF2-40B4-BE49-F238E27FC236}">
                <a16:creationId xmlns:a16="http://schemas.microsoft.com/office/drawing/2014/main" id="{A6AA5E9D-1E62-4A0C-239B-79969E637069}"/>
              </a:ext>
            </a:extLst>
          </p:cNvPr>
          <p:cNvPicPr>
            <a:picLocks noRot="1" noChangeAspect="1"/>
          </p:cNvPicPr>
          <p:nvPr>
            <a:videoFile r:link="rId1"/>
          </p:nvPr>
        </p:nvPicPr>
        <p:blipFill>
          <a:blip r:embed="rId3"/>
          <a:stretch>
            <a:fillRect/>
          </a:stretch>
        </p:blipFill>
        <p:spPr>
          <a:xfrm>
            <a:off x="1021620" y="561975"/>
            <a:ext cx="9989280" cy="5643943"/>
          </a:xfrm>
          <a:prstGeom prst="rect">
            <a:avLst/>
          </a:prstGeom>
        </p:spPr>
      </p:pic>
    </p:spTree>
    <p:extLst>
      <p:ext uri="{BB962C8B-B14F-4D97-AF65-F5344CB8AC3E}">
        <p14:creationId xmlns:p14="http://schemas.microsoft.com/office/powerpoint/2010/main" val="36274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9CEDB-55A5-024F-2E5C-C63E4185AB81}"/>
              </a:ext>
            </a:extLst>
          </p:cNvPr>
          <p:cNvSpPr>
            <a:spLocks noGrp="1"/>
          </p:cNvSpPr>
          <p:nvPr>
            <p:ph type="ctrTitle"/>
          </p:nvPr>
        </p:nvSpPr>
        <p:spPr>
          <a:xfrm>
            <a:off x="1524000" y="1122363"/>
            <a:ext cx="9144000" cy="935037"/>
          </a:xfrm>
        </p:spPr>
        <p:txBody>
          <a:bodyPr/>
          <a:lstStyle/>
          <a:p>
            <a:r>
              <a:rPr lang="fr-BE" dirty="0"/>
              <a:t>Reserve slides</a:t>
            </a:r>
          </a:p>
        </p:txBody>
      </p:sp>
      <p:sp>
        <p:nvSpPr>
          <p:cNvPr id="3" name="Ondertitel 2">
            <a:extLst>
              <a:ext uri="{FF2B5EF4-FFF2-40B4-BE49-F238E27FC236}">
                <a16:creationId xmlns:a16="http://schemas.microsoft.com/office/drawing/2014/main" id="{27EC588E-A848-2B9D-7406-0915DFFD0983}"/>
              </a:ext>
            </a:extLst>
          </p:cNvPr>
          <p:cNvSpPr>
            <a:spLocks noGrp="1"/>
          </p:cNvSpPr>
          <p:nvPr>
            <p:ph type="subTitle" idx="1"/>
          </p:nvPr>
        </p:nvSpPr>
        <p:spPr>
          <a:xfrm>
            <a:off x="1524000" y="2057400"/>
            <a:ext cx="9144000" cy="3200400"/>
          </a:xfrm>
        </p:spPr>
        <p:txBody>
          <a:bodyPr>
            <a:normAutofit fontScale="92500" lnSpcReduction="10000"/>
          </a:bodyPr>
          <a:lstStyle/>
          <a:p>
            <a:r>
              <a:rPr lang="fr-BE" dirty="0" err="1">
                <a:solidFill>
                  <a:schemeClr val="bg1"/>
                </a:solidFill>
              </a:rPr>
              <a:t>Betrokken</a:t>
            </a:r>
            <a:r>
              <a:rPr lang="fr-BE" dirty="0">
                <a:solidFill>
                  <a:schemeClr val="bg1"/>
                </a:solidFill>
              </a:rPr>
              <a:t> </a:t>
            </a:r>
            <a:r>
              <a:rPr lang="fr-BE" dirty="0" err="1">
                <a:solidFill>
                  <a:schemeClr val="bg1"/>
                </a:solidFill>
              </a:rPr>
              <a:t>actoren</a:t>
            </a:r>
            <a:endParaRPr lang="fr-BE" dirty="0">
              <a:solidFill>
                <a:schemeClr val="bg1"/>
              </a:solidFill>
            </a:endParaRPr>
          </a:p>
          <a:p>
            <a:r>
              <a:rPr lang="fr-BE" dirty="0" err="1">
                <a:solidFill>
                  <a:schemeClr val="bg1"/>
                </a:solidFill>
              </a:rPr>
              <a:t>Overzicht</a:t>
            </a:r>
            <a:r>
              <a:rPr lang="fr-BE" dirty="0">
                <a:solidFill>
                  <a:schemeClr val="bg1"/>
                </a:solidFill>
              </a:rPr>
              <a:t> </a:t>
            </a:r>
            <a:r>
              <a:rPr lang="fr-BE" dirty="0" err="1">
                <a:solidFill>
                  <a:schemeClr val="bg1"/>
                </a:solidFill>
              </a:rPr>
              <a:t>organen</a:t>
            </a:r>
            <a:endParaRPr lang="fr-BE" dirty="0">
              <a:solidFill>
                <a:schemeClr val="bg1"/>
              </a:solidFill>
            </a:endParaRPr>
          </a:p>
          <a:p>
            <a:r>
              <a:rPr lang="fr-BE" dirty="0">
                <a:solidFill>
                  <a:schemeClr val="bg1"/>
                </a:solidFill>
              </a:rPr>
              <a:t>Principes en </a:t>
            </a:r>
            <a:r>
              <a:rPr lang="fr-BE" dirty="0" err="1">
                <a:solidFill>
                  <a:schemeClr val="bg1"/>
                </a:solidFill>
              </a:rPr>
              <a:t>uitvoering</a:t>
            </a:r>
            <a:endParaRPr lang="fr-BE" dirty="0">
              <a:solidFill>
                <a:schemeClr val="bg1"/>
              </a:solidFill>
            </a:endParaRPr>
          </a:p>
          <a:p>
            <a:r>
              <a:rPr lang="fr-BE" dirty="0">
                <a:solidFill>
                  <a:schemeClr val="bg1"/>
                </a:solidFill>
              </a:rPr>
              <a:t>Details </a:t>
            </a:r>
            <a:r>
              <a:rPr lang="fr-BE" dirty="0" err="1">
                <a:solidFill>
                  <a:schemeClr val="bg1"/>
                </a:solidFill>
              </a:rPr>
              <a:t>uitvoering</a:t>
            </a:r>
            <a:endParaRPr lang="fr-BE" dirty="0">
              <a:solidFill>
                <a:schemeClr val="bg1"/>
              </a:solidFill>
            </a:endParaRPr>
          </a:p>
          <a:p>
            <a:r>
              <a:rPr lang="fr-BE" dirty="0" err="1">
                <a:solidFill>
                  <a:schemeClr val="bg1"/>
                </a:solidFill>
              </a:rPr>
              <a:t>Integratie</a:t>
            </a:r>
            <a:r>
              <a:rPr lang="fr-BE" dirty="0">
                <a:solidFill>
                  <a:schemeClr val="bg1"/>
                </a:solidFill>
              </a:rPr>
              <a:t> </a:t>
            </a:r>
            <a:r>
              <a:rPr lang="fr-BE" dirty="0" err="1">
                <a:solidFill>
                  <a:schemeClr val="bg1"/>
                </a:solidFill>
              </a:rPr>
              <a:t>klimaatgouvernance</a:t>
            </a:r>
            <a:endParaRPr lang="fr-BE" dirty="0">
              <a:solidFill>
                <a:schemeClr val="bg1"/>
              </a:solidFill>
            </a:endParaRPr>
          </a:p>
          <a:p>
            <a:r>
              <a:rPr lang="fr-BE" dirty="0" err="1">
                <a:solidFill>
                  <a:schemeClr val="bg1"/>
                </a:solidFill>
              </a:rPr>
              <a:t>Bijzonderheden</a:t>
            </a:r>
            <a:r>
              <a:rPr lang="fr-BE" dirty="0">
                <a:solidFill>
                  <a:schemeClr val="bg1"/>
                </a:solidFill>
              </a:rPr>
              <a:t> </a:t>
            </a:r>
            <a:r>
              <a:rPr lang="fr-BE" dirty="0" err="1">
                <a:solidFill>
                  <a:schemeClr val="bg1"/>
                </a:solidFill>
              </a:rPr>
              <a:t>eerste</a:t>
            </a:r>
            <a:r>
              <a:rPr lang="fr-BE" dirty="0">
                <a:solidFill>
                  <a:schemeClr val="bg1"/>
                </a:solidFill>
              </a:rPr>
              <a:t> </a:t>
            </a:r>
            <a:r>
              <a:rPr lang="fr-BE" dirty="0" err="1">
                <a:solidFill>
                  <a:schemeClr val="bg1"/>
                </a:solidFill>
              </a:rPr>
              <a:t>cyclus</a:t>
            </a:r>
            <a:endParaRPr lang="fr-BE" dirty="0">
              <a:solidFill>
                <a:schemeClr val="bg1"/>
              </a:solidFill>
            </a:endParaRPr>
          </a:p>
          <a:p>
            <a:r>
              <a:rPr lang="fr-BE" dirty="0" err="1">
                <a:solidFill>
                  <a:schemeClr val="bg1"/>
                </a:solidFill>
              </a:rPr>
              <a:t>Deelname</a:t>
            </a:r>
            <a:r>
              <a:rPr lang="fr-BE" dirty="0">
                <a:solidFill>
                  <a:schemeClr val="bg1"/>
                </a:solidFill>
              </a:rPr>
              <a:t> charter</a:t>
            </a:r>
          </a:p>
          <a:p>
            <a:r>
              <a:rPr lang="fr-BE" dirty="0">
                <a:solidFill>
                  <a:schemeClr val="bg1"/>
                </a:solidFill>
              </a:rPr>
              <a:t>Thema </a:t>
            </a:r>
            <a:r>
              <a:rPr lang="fr-BE" dirty="0" err="1">
                <a:solidFill>
                  <a:schemeClr val="bg1"/>
                </a:solidFill>
              </a:rPr>
              <a:t>cyclus</a:t>
            </a:r>
            <a:r>
              <a:rPr lang="fr-BE" dirty="0">
                <a:solidFill>
                  <a:schemeClr val="bg1"/>
                </a:solidFill>
              </a:rPr>
              <a:t> 1</a:t>
            </a:r>
          </a:p>
          <a:p>
            <a:endParaRPr lang="fr-BE" dirty="0"/>
          </a:p>
        </p:txBody>
      </p:sp>
      <p:sp>
        <p:nvSpPr>
          <p:cNvPr id="4" name="Tijdelijke aanduiding voor datum 3">
            <a:extLst>
              <a:ext uri="{FF2B5EF4-FFF2-40B4-BE49-F238E27FC236}">
                <a16:creationId xmlns:a16="http://schemas.microsoft.com/office/drawing/2014/main" id="{9A40C059-651B-59E9-F2D3-31562E77A634}"/>
              </a:ext>
            </a:extLst>
          </p:cNvPr>
          <p:cNvSpPr>
            <a:spLocks noGrp="1"/>
          </p:cNvSpPr>
          <p:nvPr>
            <p:ph type="dt" sz="half" idx="10"/>
          </p:nvPr>
        </p:nvSpPr>
        <p:spPr/>
        <p:txBody>
          <a:bodyPr/>
          <a:lstStyle/>
          <a:p>
            <a:fld id="{76D6A8B7-44A3-594A-A985-627035FD328C}" type="datetime1">
              <a:rPr lang="fr-BE" smtClean="0"/>
              <a:t>31/10/2023</a:t>
            </a:fld>
            <a:endParaRPr lang="fr-FR"/>
          </a:p>
        </p:txBody>
      </p:sp>
      <p:sp>
        <p:nvSpPr>
          <p:cNvPr id="5" name="Tijdelijke aanduiding voor voettekst 4">
            <a:extLst>
              <a:ext uri="{FF2B5EF4-FFF2-40B4-BE49-F238E27FC236}">
                <a16:creationId xmlns:a16="http://schemas.microsoft.com/office/drawing/2014/main" id="{9A0BEB49-1ADA-DF0F-1B97-65BB39E0CF0D}"/>
              </a:ext>
            </a:extLst>
          </p:cNvPr>
          <p:cNvSpPr>
            <a:spLocks noGrp="1"/>
          </p:cNvSpPr>
          <p:nvPr>
            <p:ph type="ftr" sz="quarter" idx="11"/>
          </p:nvPr>
        </p:nvSpPr>
        <p:spPr/>
        <p:txBody>
          <a:bodyPr/>
          <a:lstStyle/>
          <a:p>
            <a:r>
              <a:rPr lang="fr-FR"/>
              <a:t>Assemblée citoyenne pour le climat</a:t>
            </a:r>
            <a:endParaRPr lang="fr-FR" dirty="0"/>
          </a:p>
        </p:txBody>
      </p:sp>
      <p:sp>
        <p:nvSpPr>
          <p:cNvPr id="6" name="Tijdelijke aanduiding voor dianummer 5">
            <a:extLst>
              <a:ext uri="{FF2B5EF4-FFF2-40B4-BE49-F238E27FC236}">
                <a16:creationId xmlns:a16="http://schemas.microsoft.com/office/drawing/2014/main" id="{F29ED8D2-454F-529E-E272-9B6607360B03}"/>
              </a:ext>
            </a:extLst>
          </p:cNvPr>
          <p:cNvSpPr>
            <a:spLocks noGrp="1"/>
          </p:cNvSpPr>
          <p:nvPr>
            <p:ph type="sldNum" sz="quarter" idx="12"/>
          </p:nvPr>
        </p:nvSpPr>
        <p:spPr/>
        <p:txBody>
          <a:bodyPr/>
          <a:lstStyle/>
          <a:p>
            <a:fld id="{6244264D-794F-EB4D-A7E8-54483551EB66}" type="slidenum">
              <a:rPr lang="fr-FR" smtClean="0"/>
              <a:pPr/>
              <a:t>26</a:t>
            </a:fld>
            <a:endParaRPr lang="fr-FR" dirty="0"/>
          </a:p>
        </p:txBody>
      </p:sp>
    </p:spTree>
    <p:extLst>
      <p:ext uri="{BB962C8B-B14F-4D97-AF65-F5344CB8AC3E}">
        <p14:creationId xmlns:p14="http://schemas.microsoft.com/office/powerpoint/2010/main" val="2532571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F7CF3CE4-BC73-4EF0-BDD8-D0DDCC8E52CF}"/>
              </a:ext>
            </a:extLst>
          </p:cNvPr>
          <p:cNvSpPr>
            <a:spLocks noGrp="1"/>
          </p:cNvSpPr>
          <p:nvPr>
            <p:ph type="dt" sz="half" idx="10"/>
          </p:nvPr>
        </p:nvSpPr>
        <p:spPr/>
        <p:txBody>
          <a:bodyPr/>
          <a:lstStyle/>
          <a:p>
            <a:fld id="{76D6A8B7-44A3-594A-A985-627035FD328C}" type="datetime1">
              <a:rPr lang="fr-BE" smtClean="0"/>
              <a:t>31/10/2023</a:t>
            </a:fld>
            <a:endParaRPr lang="fr-FR"/>
          </a:p>
        </p:txBody>
      </p:sp>
      <p:sp>
        <p:nvSpPr>
          <p:cNvPr id="5" name="Tijdelijke aanduiding voor voettekst 4">
            <a:extLst>
              <a:ext uri="{FF2B5EF4-FFF2-40B4-BE49-F238E27FC236}">
                <a16:creationId xmlns:a16="http://schemas.microsoft.com/office/drawing/2014/main" id="{75011C69-79B8-4841-81B2-E0BC1DFC1EE6}"/>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6" name="Tijdelijke aanduiding voor dianummer 5">
            <a:extLst>
              <a:ext uri="{FF2B5EF4-FFF2-40B4-BE49-F238E27FC236}">
                <a16:creationId xmlns:a16="http://schemas.microsoft.com/office/drawing/2014/main" id="{8D8CCF1D-53FB-48E2-9B2F-DD3E58B145ED}"/>
              </a:ext>
            </a:extLst>
          </p:cNvPr>
          <p:cNvSpPr>
            <a:spLocks noGrp="1"/>
          </p:cNvSpPr>
          <p:nvPr>
            <p:ph type="sldNum" sz="quarter" idx="12"/>
          </p:nvPr>
        </p:nvSpPr>
        <p:spPr/>
        <p:txBody>
          <a:bodyPr/>
          <a:lstStyle/>
          <a:p>
            <a:fld id="{6244264D-794F-EB4D-A7E8-54483551EB66}" type="slidenum">
              <a:rPr lang="fr-FR" smtClean="0"/>
              <a:pPr/>
              <a:t>27</a:t>
            </a:fld>
            <a:endParaRPr lang="fr-FR" dirty="0"/>
          </a:p>
        </p:txBody>
      </p:sp>
      <p:sp>
        <p:nvSpPr>
          <p:cNvPr id="8" name="Tekstvak 7">
            <a:extLst>
              <a:ext uri="{FF2B5EF4-FFF2-40B4-BE49-F238E27FC236}">
                <a16:creationId xmlns:a16="http://schemas.microsoft.com/office/drawing/2014/main" id="{8A301578-150E-4A3D-B154-0034788A6702}"/>
              </a:ext>
            </a:extLst>
          </p:cNvPr>
          <p:cNvSpPr txBox="1"/>
          <p:nvPr/>
        </p:nvSpPr>
        <p:spPr>
          <a:xfrm>
            <a:off x="1854200" y="886242"/>
            <a:ext cx="6096000" cy="4247317"/>
          </a:xfrm>
          <a:prstGeom prst="rect">
            <a:avLst/>
          </a:prstGeom>
          <a:noFill/>
        </p:spPr>
        <p:txBody>
          <a:bodyPr wrap="square">
            <a:spAutoFit/>
          </a:bodyPr>
          <a:lstStyle/>
          <a:p>
            <a:r>
              <a:rPr lang="fr-FR" b="1" dirty="0">
                <a:solidFill>
                  <a:schemeClr val="bg1"/>
                </a:solidFill>
              </a:rPr>
              <a:t>Forum</a:t>
            </a:r>
          </a:p>
          <a:p>
            <a:r>
              <a:rPr lang="fr-FR" dirty="0">
                <a:solidFill>
                  <a:schemeClr val="bg1"/>
                </a:solidFill>
                <a:hlinkClick r:id="rId2">
                  <a:extLst>
                    <a:ext uri="{A12FA001-AC4F-418D-AE19-62706E023703}">
                      <ahyp:hlinkClr xmlns:ahyp="http://schemas.microsoft.com/office/drawing/2018/hyperlinkcolor" val="tx"/>
                    </a:ext>
                  </a:extLst>
                </a:hlinkClick>
              </a:rPr>
              <a:t>Forum.assembleeclimat.brussels </a:t>
            </a:r>
            <a:endParaRPr lang="fr-FR" dirty="0">
              <a:solidFill>
                <a:schemeClr val="bg1"/>
              </a:solidFill>
            </a:endParaRPr>
          </a:p>
          <a:p>
            <a:endParaRPr lang="fr-FR" dirty="0">
              <a:solidFill>
                <a:schemeClr val="bg1"/>
              </a:solidFill>
            </a:endParaRPr>
          </a:p>
          <a:p>
            <a:r>
              <a:rPr lang="fr-FR" b="1" dirty="0">
                <a:solidFill>
                  <a:schemeClr val="bg1"/>
                </a:solidFill>
              </a:rPr>
              <a:t>Facebook</a:t>
            </a:r>
          </a:p>
          <a:p>
            <a:r>
              <a:rPr lang="fr-FR" dirty="0">
                <a:solidFill>
                  <a:schemeClr val="bg1"/>
                </a:solidFill>
                <a:hlinkClick r:id="rId3">
                  <a:extLst>
                    <a:ext uri="{A12FA001-AC4F-418D-AE19-62706E023703}">
                      <ahyp:hlinkClr xmlns:ahyp="http://schemas.microsoft.com/office/drawing/2018/hyperlinkcolor" val="tx"/>
                    </a:ext>
                  </a:extLst>
                </a:hlinkClick>
              </a:rPr>
              <a:t>https://www.facebook.com/</a:t>
            </a:r>
            <a:r>
              <a:rPr lang="fr-FR" b="1" dirty="0">
                <a:solidFill>
                  <a:schemeClr val="bg1"/>
                </a:solidFill>
                <a:hlinkClick r:id="rId3">
                  <a:extLst>
                    <a:ext uri="{A12FA001-AC4F-418D-AE19-62706E023703}">
                      <ahyp:hlinkClr xmlns:ahyp="http://schemas.microsoft.com/office/drawing/2018/hyperlinkcolor" val="tx"/>
                    </a:ext>
                  </a:extLst>
                </a:hlinkClick>
              </a:rPr>
              <a:t>assembleeklimaat</a:t>
            </a:r>
            <a:endParaRPr lang="fr-FR" b="1" dirty="0">
              <a:solidFill>
                <a:schemeClr val="bg1"/>
              </a:solidFill>
            </a:endParaRPr>
          </a:p>
          <a:p>
            <a:endParaRPr lang="fr-FR" b="1" dirty="0">
              <a:solidFill>
                <a:schemeClr val="bg1"/>
              </a:solidFill>
            </a:endParaRPr>
          </a:p>
          <a:p>
            <a:endParaRPr lang="fr-FR" b="1" dirty="0">
              <a:solidFill>
                <a:schemeClr val="bg1"/>
              </a:solidFill>
            </a:endParaRPr>
          </a:p>
          <a:p>
            <a:r>
              <a:rPr lang="fr-FR" b="1" dirty="0">
                <a:solidFill>
                  <a:schemeClr val="bg1"/>
                </a:solidFill>
              </a:rPr>
              <a:t>Instagram </a:t>
            </a:r>
          </a:p>
          <a:p>
            <a:r>
              <a:rPr lang="fr-FR" dirty="0">
                <a:solidFill>
                  <a:schemeClr val="bg1"/>
                </a:solidFill>
                <a:hlinkClick r:id="rId4">
                  <a:extLst>
                    <a:ext uri="{A12FA001-AC4F-418D-AE19-62706E023703}">
                      <ahyp:hlinkClr xmlns:ahyp="http://schemas.microsoft.com/office/drawing/2018/hyperlinkcolor" val="tx"/>
                    </a:ext>
                  </a:extLst>
                </a:hlinkClick>
              </a:rPr>
              <a:t>https://www.instagram.com/</a:t>
            </a:r>
            <a:r>
              <a:rPr lang="fr-FR" b="1" dirty="0">
                <a:solidFill>
                  <a:schemeClr val="bg1"/>
                </a:solidFill>
                <a:hlinkClick r:id="rId4">
                  <a:extLst>
                    <a:ext uri="{A12FA001-AC4F-418D-AE19-62706E023703}">
                      <ahyp:hlinkClr xmlns:ahyp="http://schemas.microsoft.com/office/drawing/2018/hyperlinkcolor" val="tx"/>
                    </a:ext>
                  </a:extLst>
                </a:hlinkClick>
              </a:rPr>
              <a:t>assemblee_klimaat</a:t>
            </a:r>
            <a:r>
              <a:rPr lang="fr-FR" dirty="0">
                <a:solidFill>
                  <a:schemeClr val="bg1"/>
                </a:solidFill>
                <a:hlinkClick r:id="rId4">
                  <a:extLst>
                    <a:ext uri="{A12FA001-AC4F-418D-AE19-62706E023703}">
                      <ahyp:hlinkClr xmlns:ahyp="http://schemas.microsoft.com/office/drawing/2018/hyperlinkcolor" val="tx"/>
                    </a:ext>
                  </a:extLst>
                </a:hlinkClick>
              </a:rPr>
              <a:t>/</a:t>
            </a:r>
            <a:endParaRPr lang="fr-FR" dirty="0">
              <a:solidFill>
                <a:schemeClr val="bg1"/>
              </a:solidFill>
            </a:endParaRPr>
          </a:p>
          <a:p>
            <a:r>
              <a:rPr lang="fr-FR" b="1" dirty="0">
                <a:solidFill>
                  <a:schemeClr val="bg1"/>
                </a:solidFill>
              </a:rPr>
              <a:t>Contact </a:t>
            </a:r>
          </a:p>
          <a:p>
            <a:r>
              <a:rPr lang="fr-FR" dirty="0" err="1">
                <a:solidFill>
                  <a:schemeClr val="bg1"/>
                </a:solidFill>
                <a:hlinkClick r:id="rId5">
                  <a:extLst>
                    <a:ext uri="{A12FA001-AC4F-418D-AE19-62706E023703}">
                      <ahyp:hlinkClr xmlns:ahyp="http://schemas.microsoft.com/office/drawing/2018/hyperlinkcolor" val="tx"/>
                    </a:ext>
                  </a:extLst>
                </a:hlinkClick>
              </a:rPr>
              <a:t>contact@klimaatraad.brussels</a:t>
            </a:r>
            <a:r>
              <a:rPr lang="fr-FR" dirty="0">
                <a:solidFill>
                  <a:schemeClr val="bg1"/>
                </a:solidFill>
              </a:rPr>
              <a:t> / </a:t>
            </a:r>
            <a:r>
              <a:rPr lang="fr-FR" dirty="0" err="1">
                <a:solidFill>
                  <a:schemeClr val="bg1"/>
                </a:solidFill>
                <a:hlinkClick r:id="rId6">
                  <a:extLst>
                    <a:ext uri="{A12FA001-AC4F-418D-AE19-62706E023703}">
                      <ahyp:hlinkClr xmlns:ahyp="http://schemas.microsoft.com/office/drawing/2018/hyperlinkcolor" val="tx"/>
                    </a:ext>
                  </a:extLst>
                </a:hlinkClick>
              </a:rPr>
              <a:t>contact@assembleeclimat.brussels</a:t>
            </a:r>
            <a:r>
              <a:rPr lang="fr-FR" dirty="0">
                <a:solidFill>
                  <a:schemeClr val="bg1"/>
                </a:solidFill>
              </a:rPr>
              <a:t> </a:t>
            </a:r>
          </a:p>
          <a:p>
            <a:endParaRPr lang="fr-FR" dirty="0">
              <a:solidFill>
                <a:schemeClr val="bg1"/>
              </a:solidFill>
            </a:endParaRPr>
          </a:p>
          <a:p>
            <a:r>
              <a:rPr lang="fr-FR" b="1" dirty="0" err="1">
                <a:solidFill>
                  <a:schemeClr val="bg1"/>
                </a:solidFill>
              </a:rPr>
              <a:t>Website</a:t>
            </a:r>
            <a:r>
              <a:rPr lang="fr-FR" b="1" dirty="0">
                <a:solidFill>
                  <a:schemeClr val="bg1"/>
                </a:solidFill>
              </a:rPr>
              <a:t> &amp; Newsletter</a:t>
            </a:r>
          </a:p>
          <a:p>
            <a:r>
              <a:rPr lang="fr-FR" dirty="0" err="1">
                <a:solidFill>
                  <a:schemeClr val="bg1"/>
                </a:solidFill>
              </a:rPr>
              <a:t>klimaatraad.brussels</a:t>
            </a:r>
            <a:r>
              <a:rPr lang="fr-FR" dirty="0">
                <a:solidFill>
                  <a:schemeClr val="bg1"/>
                </a:solidFill>
              </a:rPr>
              <a:t> / </a:t>
            </a:r>
            <a:r>
              <a:rPr lang="fr-FR" dirty="0" err="1">
                <a:solidFill>
                  <a:schemeClr val="bg1"/>
                </a:solidFill>
              </a:rPr>
              <a:t>assembleeclimat.brussels</a:t>
            </a:r>
            <a:endParaRPr lang="fr-FR" dirty="0">
              <a:solidFill>
                <a:schemeClr val="bg1"/>
              </a:solidFill>
            </a:endParaRPr>
          </a:p>
        </p:txBody>
      </p:sp>
      <p:pic>
        <p:nvPicPr>
          <p:cNvPr id="3" name="Afbeelding 2">
            <a:extLst>
              <a:ext uri="{FF2B5EF4-FFF2-40B4-BE49-F238E27FC236}">
                <a16:creationId xmlns:a16="http://schemas.microsoft.com/office/drawing/2014/main" id="{44379FA6-8D3D-C44A-74FC-F3C7E4C2853B}"/>
              </a:ext>
            </a:extLst>
          </p:cNvPr>
          <p:cNvPicPr>
            <a:picLocks noChangeAspect="1"/>
          </p:cNvPicPr>
          <p:nvPr/>
        </p:nvPicPr>
        <p:blipFill>
          <a:blip r:embed="rId7"/>
          <a:stretch>
            <a:fillRect/>
          </a:stretch>
        </p:blipFill>
        <p:spPr>
          <a:xfrm>
            <a:off x="6921132" y="833083"/>
            <a:ext cx="3651617" cy="1934216"/>
          </a:xfrm>
          <a:prstGeom prst="rect">
            <a:avLst/>
          </a:prstGeom>
        </p:spPr>
      </p:pic>
      <p:pic>
        <p:nvPicPr>
          <p:cNvPr id="9" name="Afbeelding 8">
            <a:extLst>
              <a:ext uri="{FF2B5EF4-FFF2-40B4-BE49-F238E27FC236}">
                <a16:creationId xmlns:a16="http://schemas.microsoft.com/office/drawing/2014/main" id="{4C2094D5-4372-19D3-C8C4-E9BBCF7776A8}"/>
              </a:ext>
            </a:extLst>
          </p:cNvPr>
          <p:cNvPicPr>
            <a:picLocks noChangeAspect="1"/>
          </p:cNvPicPr>
          <p:nvPr/>
        </p:nvPicPr>
        <p:blipFill>
          <a:blip r:embed="rId8"/>
          <a:stretch>
            <a:fillRect/>
          </a:stretch>
        </p:blipFill>
        <p:spPr>
          <a:xfrm>
            <a:off x="6921131" y="3016104"/>
            <a:ext cx="3651617" cy="1955468"/>
          </a:xfrm>
          <a:prstGeom prst="rect">
            <a:avLst/>
          </a:prstGeom>
        </p:spPr>
      </p:pic>
    </p:spTree>
    <p:extLst>
      <p:ext uri="{BB962C8B-B14F-4D97-AF65-F5344CB8AC3E}">
        <p14:creationId xmlns:p14="http://schemas.microsoft.com/office/powerpoint/2010/main" val="1064883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texte, personne, différent, plusieurs&#10;&#10;Description générée automatiquement">
            <a:extLst>
              <a:ext uri="{FF2B5EF4-FFF2-40B4-BE49-F238E27FC236}">
                <a16:creationId xmlns:a16="http://schemas.microsoft.com/office/drawing/2014/main" id="{FF28DED0-29ED-0283-8543-50611A27DA5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FF908E70-F452-461C-9FCA-736401091ADC}"/>
              </a:ext>
            </a:extLst>
          </p:cNvPr>
          <p:cNvSpPr>
            <a:spLocks noGrp="1"/>
          </p:cNvSpPr>
          <p:nvPr>
            <p:ph type="title"/>
          </p:nvPr>
        </p:nvSpPr>
        <p:spPr>
          <a:xfrm>
            <a:off x="5680971" y="582246"/>
            <a:ext cx="4963584" cy="1600200"/>
          </a:xfrm>
        </p:spPr>
        <p:txBody>
          <a:bodyPr anchor="t">
            <a:normAutofit/>
          </a:bodyPr>
          <a:lstStyle/>
          <a:p>
            <a:r>
              <a:rPr lang="fr-FR" dirty="0" err="1">
                <a:solidFill>
                  <a:schemeClr val="tx1"/>
                </a:solidFill>
              </a:rPr>
              <a:t>Betrokken</a:t>
            </a:r>
            <a:r>
              <a:rPr lang="fr-FR" dirty="0">
                <a:solidFill>
                  <a:schemeClr val="tx1"/>
                </a:solidFill>
              </a:rPr>
              <a:t> </a:t>
            </a:r>
            <a:r>
              <a:rPr lang="fr-FR" dirty="0" err="1">
                <a:solidFill>
                  <a:schemeClr val="tx1"/>
                </a:solidFill>
              </a:rPr>
              <a:t>actoren</a:t>
            </a:r>
            <a:endParaRPr lang="fr-FR" dirty="0"/>
          </a:p>
        </p:txBody>
      </p:sp>
      <p:sp>
        <p:nvSpPr>
          <p:cNvPr id="4" name="Espace réservé du texte 3">
            <a:extLst>
              <a:ext uri="{FF2B5EF4-FFF2-40B4-BE49-F238E27FC236}">
                <a16:creationId xmlns:a16="http://schemas.microsoft.com/office/drawing/2014/main" id="{9CB166F1-B4D8-29C9-A27B-B21B27B13FA8}"/>
              </a:ext>
            </a:extLst>
          </p:cNvPr>
          <p:cNvSpPr>
            <a:spLocks noGrp="1"/>
          </p:cNvSpPr>
          <p:nvPr>
            <p:ph type="body" sz="half" idx="2"/>
          </p:nvPr>
        </p:nvSpPr>
        <p:spPr>
          <a:xfrm>
            <a:off x="5087112" y="1788647"/>
            <a:ext cx="5428151" cy="3493111"/>
          </a:xfrm>
        </p:spPr>
        <p:txBody>
          <a:bodyPr>
            <a:normAutofit fontScale="77500" lnSpcReduction="20000"/>
          </a:bodyPr>
          <a:lstStyle/>
          <a:p>
            <a:pPr marL="285750" indent="-285750">
              <a:lnSpc>
                <a:spcPct val="125000"/>
              </a:lnSpc>
              <a:buFont typeface="Arial" panose="020B0604020202020204" pitchFamily="34" charset="0"/>
              <a:buChar char="•"/>
            </a:pPr>
            <a:r>
              <a:rPr lang="nl-NL" dirty="0"/>
              <a:t>de burgers van het Brussels Hoofdstedelijk Gewest;</a:t>
            </a:r>
          </a:p>
          <a:p>
            <a:pPr marL="285750" indent="-285750">
              <a:lnSpc>
                <a:spcPct val="125000"/>
              </a:lnSpc>
              <a:buFont typeface="Arial" panose="020B0604020202020204" pitchFamily="34" charset="0"/>
              <a:buChar char="•"/>
            </a:pPr>
            <a:r>
              <a:rPr lang="nl-NL" dirty="0"/>
              <a:t>de regering van het Brussels Hoofdstedelijk Gewest ;</a:t>
            </a:r>
          </a:p>
          <a:p>
            <a:pPr marL="285750" indent="-285750">
              <a:lnSpc>
                <a:spcPct val="125000"/>
              </a:lnSpc>
              <a:buFont typeface="Arial" panose="020B0604020202020204" pitchFamily="34" charset="0"/>
              <a:buChar char="•"/>
            </a:pPr>
            <a:r>
              <a:rPr lang="nl-NL" dirty="0"/>
              <a:t>het Parlement van het Brussels Hoofdstedelijk Gewest;</a:t>
            </a:r>
          </a:p>
          <a:p>
            <a:pPr marL="285750" indent="-285750">
              <a:lnSpc>
                <a:spcPct val="125000"/>
              </a:lnSpc>
              <a:buFont typeface="Arial" panose="020B0604020202020204" pitchFamily="34" charset="0"/>
              <a:buChar char="•"/>
            </a:pPr>
            <a:r>
              <a:rPr lang="nl-NL" dirty="0"/>
              <a:t>Leefmilieu Brussel en de andere overheidsdiensten van het Brussels Hoofdstedelijk Gewest, met name de gewestelijke administraties bedoeld in artikel 1.4.5, eerste lid, van het Brussels Wetboek van Lucht, Klimaat en Energiebeheersing;</a:t>
            </a:r>
          </a:p>
          <a:p>
            <a:pPr marL="285750" indent="-285750">
              <a:lnSpc>
                <a:spcPct val="125000"/>
              </a:lnSpc>
              <a:buFont typeface="Arial" panose="020B0604020202020204" pitchFamily="34" charset="0"/>
              <a:buChar char="•"/>
            </a:pPr>
            <a:r>
              <a:rPr lang="nl-NL" dirty="0"/>
              <a:t>institutionele, economische en sociale organisaties en actoren, of organisaties en actoren afkomstig uit de georganiseerde burgermaatschappij, met name </a:t>
            </a:r>
            <a:r>
              <a:rPr lang="nl-NL" dirty="0" err="1"/>
              <a:t>Brupartners</a:t>
            </a:r>
            <a:r>
              <a:rPr lang="nl-NL" dirty="0"/>
              <a:t>, de Raad voor het Leefmilieu of het Comité van Klimaatdeskundigen dat via de ‘Klimaatordonnantie’ van 17 juni 2021 binnen de Raad voor het Leefmilieu is opgericht.</a:t>
            </a:r>
          </a:p>
        </p:txBody>
      </p:sp>
      <p:pic>
        <p:nvPicPr>
          <p:cNvPr id="8" name="Graphique 7">
            <a:extLst>
              <a:ext uri="{FF2B5EF4-FFF2-40B4-BE49-F238E27FC236}">
                <a16:creationId xmlns:a16="http://schemas.microsoft.com/office/drawing/2014/main" id="{C2234CB9-3C22-818C-5321-93B9C5A83DA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67181" y="588108"/>
            <a:ext cx="512189" cy="286971"/>
          </a:xfrm>
          <a:prstGeom prst="rect">
            <a:avLst/>
          </a:prstGeom>
        </p:spPr>
      </p:pic>
      <p:sp>
        <p:nvSpPr>
          <p:cNvPr id="9" name="Espace réservé de la date 8">
            <a:extLst>
              <a:ext uri="{FF2B5EF4-FFF2-40B4-BE49-F238E27FC236}">
                <a16:creationId xmlns:a16="http://schemas.microsoft.com/office/drawing/2014/main" id="{7A0C8CC8-FD13-5C14-521A-7D3461E0F0AA}"/>
              </a:ext>
            </a:extLst>
          </p:cNvPr>
          <p:cNvSpPr>
            <a:spLocks noGrp="1"/>
          </p:cNvSpPr>
          <p:nvPr>
            <p:ph type="dt" sz="half" idx="10"/>
          </p:nvPr>
        </p:nvSpPr>
        <p:spPr/>
        <p:txBody>
          <a:bodyPr/>
          <a:lstStyle/>
          <a:p>
            <a:fld id="{8884DA07-7A5F-1D41-A5EF-1D812BAA6E1F}" type="datetime1">
              <a:rPr lang="fr-BE" smtClean="0"/>
              <a:t>31/10/2023</a:t>
            </a:fld>
            <a:endParaRPr lang="fr-FR"/>
          </a:p>
        </p:txBody>
      </p:sp>
      <p:sp>
        <p:nvSpPr>
          <p:cNvPr id="10" name="Espace réservé du pied de page 9">
            <a:extLst>
              <a:ext uri="{FF2B5EF4-FFF2-40B4-BE49-F238E27FC236}">
                <a16:creationId xmlns:a16="http://schemas.microsoft.com/office/drawing/2014/main" id="{FE81F1A6-C3F1-0DA1-035E-D4C3DA0677F0}"/>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11" name="Espace réservé du numéro de diapositive 10">
            <a:extLst>
              <a:ext uri="{FF2B5EF4-FFF2-40B4-BE49-F238E27FC236}">
                <a16:creationId xmlns:a16="http://schemas.microsoft.com/office/drawing/2014/main" id="{A604D60C-552D-11BE-52CA-7158665334EB}"/>
              </a:ext>
            </a:extLst>
          </p:cNvPr>
          <p:cNvSpPr>
            <a:spLocks noGrp="1"/>
          </p:cNvSpPr>
          <p:nvPr>
            <p:ph type="sldNum" sz="quarter" idx="12"/>
          </p:nvPr>
        </p:nvSpPr>
        <p:spPr/>
        <p:txBody>
          <a:bodyPr/>
          <a:lstStyle/>
          <a:p>
            <a:fld id="{6244264D-794F-EB4D-A7E8-54483551EB66}" type="slidenum">
              <a:rPr lang="fr-FR" smtClean="0"/>
              <a:pPr/>
              <a:t>28</a:t>
            </a:fld>
            <a:endParaRPr lang="fr-FR" dirty="0"/>
          </a:p>
        </p:txBody>
      </p:sp>
    </p:spTree>
    <p:extLst>
      <p:ext uri="{BB962C8B-B14F-4D97-AF65-F5344CB8AC3E}">
        <p14:creationId xmlns:p14="http://schemas.microsoft.com/office/powerpoint/2010/main" val="1691802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02B298CA-BC6A-493A-A0B5-CBBF4D06CB9D}"/>
              </a:ext>
            </a:extLst>
          </p:cNvPr>
          <p:cNvPicPr>
            <a:picLocks noChangeAspect="1"/>
          </p:cNvPicPr>
          <p:nvPr/>
        </p:nvPicPr>
        <p:blipFill>
          <a:blip r:embed="rId2"/>
          <a:stretch>
            <a:fillRect/>
          </a:stretch>
        </p:blipFill>
        <p:spPr>
          <a:xfrm>
            <a:off x="2634101" y="1553433"/>
            <a:ext cx="6909719" cy="3445480"/>
          </a:xfrm>
          <a:prstGeom prst="rect">
            <a:avLst/>
          </a:prstGeom>
        </p:spPr>
      </p:pic>
      <p:sp>
        <p:nvSpPr>
          <p:cNvPr id="3" name="Espace réservé du texte 2">
            <a:extLst>
              <a:ext uri="{FF2B5EF4-FFF2-40B4-BE49-F238E27FC236}">
                <a16:creationId xmlns:a16="http://schemas.microsoft.com/office/drawing/2014/main" id="{C3445C53-8814-55E0-A56E-06365303E94A}"/>
              </a:ext>
            </a:extLst>
          </p:cNvPr>
          <p:cNvSpPr>
            <a:spLocks noGrp="1"/>
          </p:cNvSpPr>
          <p:nvPr>
            <p:ph type="body" idx="1"/>
          </p:nvPr>
        </p:nvSpPr>
        <p:spPr>
          <a:xfrm>
            <a:off x="300578" y="389276"/>
            <a:ext cx="2755237" cy="823912"/>
          </a:xfrm>
        </p:spPr>
        <p:txBody>
          <a:bodyPr anchor="t"/>
          <a:lstStyle/>
          <a:p>
            <a:r>
              <a:rPr lang="fr-FR" dirty="0"/>
              <a:t>Comité </a:t>
            </a:r>
            <a:r>
              <a:rPr lang="fr-FR" dirty="0" err="1"/>
              <a:t>voor</a:t>
            </a:r>
            <a:r>
              <a:rPr lang="fr-FR" dirty="0"/>
              <a:t> de </a:t>
            </a:r>
            <a:r>
              <a:rPr lang="fr-FR" dirty="0" err="1"/>
              <a:t>agendasetting</a:t>
            </a:r>
            <a:endParaRPr lang="fr-FR" dirty="0"/>
          </a:p>
        </p:txBody>
      </p:sp>
      <p:sp>
        <p:nvSpPr>
          <p:cNvPr id="4" name="Espace réservé du texte 3">
            <a:extLst>
              <a:ext uri="{FF2B5EF4-FFF2-40B4-BE49-F238E27FC236}">
                <a16:creationId xmlns:a16="http://schemas.microsoft.com/office/drawing/2014/main" id="{256FFF66-8E1B-3531-0486-C296C7082B19}"/>
              </a:ext>
            </a:extLst>
          </p:cNvPr>
          <p:cNvSpPr>
            <a:spLocks noGrp="1"/>
          </p:cNvSpPr>
          <p:nvPr>
            <p:ph type="body" sz="quarter" idx="3"/>
          </p:nvPr>
        </p:nvSpPr>
        <p:spPr>
          <a:xfrm>
            <a:off x="9293279" y="389276"/>
            <a:ext cx="2755237" cy="823912"/>
          </a:xfrm>
        </p:spPr>
        <p:txBody>
          <a:bodyPr anchor="t"/>
          <a:lstStyle/>
          <a:p>
            <a:r>
              <a:rPr lang="fr-FR" dirty="0" err="1"/>
              <a:t>Thematische</a:t>
            </a:r>
            <a:r>
              <a:rPr lang="fr-FR" dirty="0"/>
              <a:t> </a:t>
            </a:r>
            <a:r>
              <a:rPr lang="fr-FR" dirty="0" err="1"/>
              <a:t>commissies</a:t>
            </a:r>
            <a:endParaRPr lang="fr-FR" dirty="0"/>
          </a:p>
        </p:txBody>
      </p:sp>
      <p:sp>
        <p:nvSpPr>
          <p:cNvPr id="9" name="Espace réservé du contenu 8">
            <a:extLst>
              <a:ext uri="{FF2B5EF4-FFF2-40B4-BE49-F238E27FC236}">
                <a16:creationId xmlns:a16="http://schemas.microsoft.com/office/drawing/2014/main" id="{714E5DA4-93ED-D020-83A3-1DFF9F347EED}"/>
              </a:ext>
            </a:extLst>
          </p:cNvPr>
          <p:cNvSpPr>
            <a:spLocks noGrp="1"/>
          </p:cNvSpPr>
          <p:nvPr>
            <p:ph sz="half" idx="18"/>
          </p:nvPr>
        </p:nvSpPr>
        <p:spPr>
          <a:xfrm>
            <a:off x="298990" y="1285603"/>
            <a:ext cx="2755237" cy="1665227"/>
          </a:xfrm>
        </p:spPr>
        <p:txBody>
          <a:bodyPr/>
          <a:lstStyle/>
          <a:p>
            <a:r>
              <a:rPr lang="fr-FR" dirty="0"/>
              <a:t>20-25 </a:t>
            </a:r>
            <a:r>
              <a:rPr lang="fr-FR" dirty="0" err="1"/>
              <a:t>leden</a:t>
            </a:r>
            <a:endParaRPr lang="fr-FR" dirty="0"/>
          </a:p>
          <a:p>
            <a:r>
              <a:rPr lang="fr-FR" dirty="0" err="1"/>
              <a:t>Onderwerp</a:t>
            </a:r>
            <a:r>
              <a:rPr lang="fr-FR" dirty="0"/>
              <a:t> </a:t>
            </a:r>
            <a:r>
              <a:rPr lang="fr-FR" dirty="0" err="1"/>
              <a:t>bepalen</a:t>
            </a:r>
            <a:endParaRPr lang="fr-FR" dirty="0"/>
          </a:p>
          <a:p>
            <a:r>
              <a:rPr lang="fr-FR" dirty="0" err="1"/>
              <a:t>Voorstellen</a:t>
            </a:r>
            <a:r>
              <a:rPr lang="fr-FR" dirty="0"/>
              <a:t> </a:t>
            </a:r>
            <a:r>
              <a:rPr lang="fr-FR" dirty="0" err="1"/>
              <a:t>regering</a:t>
            </a:r>
            <a:r>
              <a:rPr lang="fr-FR" dirty="0"/>
              <a:t>, </a:t>
            </a:r>
            <a:r>
              <a:rPr lang="fr-FR" dirty="0" err="1"/>
              <a:t>administratie</a:t>
            </a:r>
            <a:r>
              <a:rPr lang="fr-FR" dirty="0"/>
              <a:t> en </a:t>
            </a:r>
            <a:r>
              <a:rPr lang="fr-FR" dirty="0" err="1"/>
              <a:t>middenveld</a:t>
            </a:r>
            <a:endParaRPr lang="fr-FR" dirty="0"/>
          </a:p>
          <a:p>
            <a:r>
              <a:rPr lang="fr-FR" dirty="0"/>
              <a:t>Max. 2 </a:t>
            </a:r>
            <a:r>
              <a:rPr lang="fr-FR" dirty="0" err="1"/>
              <a:t>maanden</a:t>
            </a:r>
            <a:endParaRPr lang="fr-FR" dirty="0"/>
          </a:p>
        </p:txBody>
      </p:sp>
      <p:sp>
        <p:nvSpPr>
          <p:cNvPr id="10" name="Espace réservé du contenu 9">
            <a:extLst>
              <a:ext uri="{FF2B5EF4-FFF2-40B4-BE49-F238E27FC236}">
                <a16:creationId xmlns:a16="http://schemas.microsoft.com/office/drawing/2014/main" id="{ACAF61EC-1E68-7F48-F7FF-1F8268D3C43C}"/>
              </a:ext>
            </a:extLst>
          </p:cNvPr>
          <p:cNvSpPr>
            <a:spLocks noGrp="1"/>
          </p:cNvSpPr>
          <p:nvPr>
            <p:ph sz="half" idx="19"/>
          </p:nvPr>
        </p:nvSpPr>
        <p:spPr>
          <a:xfrm>
            <a:off x="9293279" y="1285603"/>
            <a:ext cx="2755237" cy="1665227"/>
          </a:xfrm>
        </p:spPr>
        <p:txBody>
          <a:bodyPr/>
          <a:lstStyle/>
          <a:p>
            <a:r>
              <a:rPr lang="fr-FR" dirty="0"/>
              <a:t>100 </a:t>
            </a:r>
            <a:r>
              <a:rPr lang="fr-FR" dirty="0" err="1"/>
              <a:t>leden</a:t>
            </a:r>
            <a:endParaRPr lang="fr-FR" dirty="0"/>
          </a:p>
          <a:p>
            <a:r>
              <a:rPr lang="fr-FR" dirty="0" err="1"/>
              <a:t>Subcommissies</a:t>
            </a:r>
            <a:endParaRPr lang="fr-FR" dirty="0"/>
          </a:p>
          <a:p>
            <a:r>
              <a:rPr lang="fr-FR" dirty="0"/>
              <a:t>Via </a:t>
            </a:r>
            <a:r>
              <a:rPr lang="fr-FR" dirty="0" err="1"/>
              <a:t>loting</a:t>
            </a:r>
            <a:endParaRPr lang="fr-FR" dirty="0"/>
          </a:p>
          <a:p>
            <a:r>
              <a:rPr lang="fr-FR" dirty="0" err="1"/>
              <a:t>Aanbevelingen</a:t>
            </a:r>
            <a:r>
              <a:rPr lang="fr-FR" dirty="0"/>
              <a:t> (K &amp; MLT)</a:t>
            </a:r>
          </a:p>
          <a:p>
            <a:r>
              <a:rPr lang="fr-FR" dirty="0"/>
              <a:t>3 -6 </a:t>
            </a:r>
            <a:r>
              <a:rPr lang="fr-FR" dirty="0" err="1"/>
              <a:t>maanden</a:t>
            </a:r>
            <a:endParaRPr lang="fr-FR" dirty="0"/>
          </a:p>
        </p:txBody>
      </p:sp>
      <p:sp>
        <p:nvSpPr>
          <p:cNvPr id="18" name="Espace réservé de la date 17">
            <a:extLst>
              <a:ext uri="{FF2B5EF4-FFF2-40B4-BE49-F238E27FC236}">
                <a16:creationId xmlns:a16="http://schemas.microsoft.com/office/drawing/2014/main" id="{1129B587-6C53-F112-EBC0-63C215CEA37E}"/>
              </a:ext>
            </a:extLst>
          </p:cNvPr>
          <p:cNvSpPr>
            <a:spLocks noGrp="1"/>
          </p:cNvSpPr>
          <p:nvPr>
            <p:ph type="dt" sz="half" idx="10"/>
          </p:nvPr>
        </p:nvSpPr>
        <p:spPr/>
        <p:txBody>
          <a:bodyPr/>
          <a:lstStyle/>
          <a:p>
            <a:fld id="{E51DB099-AC73-8A40-B190-FD2215D696CD}" type="datetime1">
              <a:rPr lang="fr-BE" smtClean="0"/>
              <a:t>31/10/2023</a:t>
            </a:fld>
            <a:endParaRPr lang="fr-FR"/>
          </a:p>
        </p:txBody>
      </p:sp>
      <p:sp>
        <p:nvSpPr>
          <p:cNvPr id="19" name="Espace réservé du pied de page 18">
            <a:extLst>
              <a:ext uri="{FF2B5EF4-FFF2-40B4-BE49-F238E27FC236}">
                <a16:creationId xmlns:a16="http://schemas.microsoft.com/office/drawing/2014/main" id="{8C7D0252-307E-6FED-EFA1-566E8B832CCC}"/>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20" name="Espace réservé du numéro de diapositive 19">
            <a:extLst>
              <a:ext uri="{FF2B5EF4-FFF2-40B4-BE49-F238E27FC236}">
                <a16:creationId xmlns:a16="http://schemas.microsoft.com/office/drawing/2014/main" id="{EFC4FB0A-D530-6098-4EF1-5851935ADA86}"/>
              </a:ext>
            </a:extLst>
          </p:cNvPr>
          <p:cNvSpPr>
            <a:spLocks noGrp="1"/>
          </p:cNvSpPr>
          <p:nvPr>
            <p:ph type="sldNum" sz="quarter" idx="12"/>
          </p:nvPr>
        </p:nvSpPr>
        <p:spPr/>
        <p:txBody>
          <a:bodyPr/>
          <a:lstStyle/>
          <a:p>
            <a:fld id="{6244264D-794F-EB4D-A7E8-54483551EB66}" type="slidenum">
              <a:rPr lang="fr-FR" smtClean="0"/>
              <a:pPr/>
              <a:t>29</a:t>
            </a:fld>
            <a:endParaRPr lang="fr-FR" dirty="0"/>
          </a:p>
        </p:txBody>
      </p:sp>
      <p:sp>
        <p:nvSpPr>
          <p:cNvPr id="25" name="Espace réservé du texte 3">
            <a:extLst>
              <a:ext uri="{FF2B5EF4-FFF2-40B4-BE49-F238E27FC236}">
                <a16:creationId xmlns:a16="http://schemas.microsoft.com/office/drawing/2014/main" id="{EA9E03CE-AA39-4E9E-BE31-FB55EFA46907}"/>
              </a:ext>
            </a:extLst>
          </p:cNvPr>
          <p:cNvSpPr txBox="1">
            <a:spLocks/>
          </p:cNvSpPr>
          <p:nvPr/>
        </p:nvSpPr>
        <p:spPr>
          <a:xfrm>
            <a:off x="303097" y="3542045"/>
            <a:ext cx="2755237" cy="82391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chemeClr val="accent5"/>
              </a:buClr>
              <a:buFont typeface="Police système Courant"/>
              <a:buNone/>
              <a:defRPr sz="1800" b="1" kern="1200">
                <a:solidFill>
                  <a:schemeClr val="accent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Clr>
                <a:schemeClr val="accent6"/>
              </a:buClr>
              <a:buFont typeface="Police système Courant"/>
              <a:buNone/>
              <a:defRPr sz="2000" b="1"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90000"/>
              </a:lnSpc>
              <a:spcBef>
                <a:spcPts val="500"/>
              </a:spcBef>
              <a:buClr>
                <a:schemeClr val="accent4"/>
              </a:buClr>
              <a:buFont typeface="Police système Courant"/>
              <a:buNone/>
              <a:defRPr sz="1800" b="1"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err="1"/>
              <a:t>Opvolginscomité</a:t>
            </a:r>
            <a:endParaRPr lang="fr-FR" dirty="0"/>
          </a:p>
        </p:txBody>
      </p:sp>
      <p:sp>
        <p:nvSpPr>
          <p:cNvPr id="26" name="Espace réservé du contenu 9">
            <a:extLst>
              <a:ext uri="{FF2B5EF4-FFF2-40B4-BE49-F238E27FC236}">
                <a16:creationId xmlns:a16="http://schemas.microsoft.com/office/drawing/2014/main" id="{9369C0B8-B569-4ACD-89C3-752949355D4D}"/>
              </a:ext>
            </a:extLst>
          </p:cNvPr>
          <p:cNvSpPr txBox="1">
            <a:spLocks/>
          </p:cNvSpPr>
          <p:nvPr/>
        </p:nvSpPr>
        <p:spPr>
          <a:xfrm>
            <a:off x="303097" y="4220258"/>
            <a:ext cx="2755237" cy="1665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5"/>
              </a:buClr>
              <a:buFont typeface="Police système Courant"/>
              <a:buChar char="●"/>
              <a:defRPr sz="16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chemeClr val="accent6"/>
              </a:buClr>
              <a:buFont typeface="Police système Courant"/>
              <a:buChar char="●"/>
              <a:defRPr sz="16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chemeClr val="accent4"/>
              </a:buClr>
              <a:buFont typeface="Police système Courant"/>
              <a:buChar char="●"/>
              <a:defRPr sz="16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chemeClr val="accent4"/>
              </a:buClr>
              <a:buFont typeface="Police système Courant"/>
              <a:buChar char="●"/>
              <a:defRPr sz="16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chemeClr val="accent4"/>
              </a:buClr>
              <a:buFont typeface="Police système Courant"/>
              <a:buChar char="●"/>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10 </a:t>
            </a:r>
            <a:r>
              <a:rPr lang="fr-FR" dirty="0" err="1"/>
              <a:t>leden</a:t>
            </a:r>
            <a:endParaRPr lang="fr-FR" dirty="0"/>
          </a:p>
          <a:p>
            <a:r>
              <a:rPr lang="fr-FR" dirty="0"/>
              <a:t>Via </a:t>
            </a:r>
            <a:r>
              <a:rPr lang="fr-FR" dirty="0" err="1"/>
              <a:t>loting</a:t>
            </a:r>
            <a:endParaRPr lang="fr-FR" dirty="0"/>
          </a:p>
          <a:p>
            <a:r>
              <a:rPr lang="fr-FR" dirty="0" err="1"/>
              <a:t>Werken</a:t>
            </a:r>
            <a:r>
              <a:rPr lang="fr-FR" dirty="0"/>
              <a:t> </a:t>
            </a:r>
            <a:r>
              <a:rPr lang="fr-FR" dirty="0" err="1"/>
              <a:t>regering</a:t>
            </a:r>
            <a:r>
              <a:rPr lang="fr-FR" dirty="0"/>
              <a:t> en </a:t>
            </a:r>
            <a:r>
              <a:rPr lang="fr-FR" dirty="0" err="1"/>
              <a:t>administraties</a:t>
            </a:r>
            <a:r>
              <a:rPr lang="fr-FR" dirty="0"/>
              <a:t> </a:t>
            </a:r>
            <a:r>
              <a:rPr lang="fr-FR" dirty="0" err="1"/>
              <a:t>opvolgen</a:t>
            </a:r>
            <a:endParaRPr lang="fr-FR" dirty="0"/>
          </a:p>
          <a:p>
            <a:r>
              <a:rPr lang="fr-FR" dirty="0"/>
              <a:t>12 </a:t>
            </a:r>
            <a:r>
              <a:rPr lang="fr-FR" dirty="0" err="1"/>
              <a:t>maanden</a:t>
            </a:r>
            <a:endParaRPr lang="fr-FR" dirty="0"/>
          </a:p>
        </p:txBody>
      </p:sp>
      <p:sp>
        <p:nvSpPr>
          <p:cNvPr id="27" name="Espace réservé du texte 3">
            <a:extLst>
              <a:ext uri="{FF2B5EF4-FFF2-40B4-BE49-F238E27FC236}">
                <a16:creationId xmlns:a16="http://schemas.microsoft.com/office/drawing/2014/main" id="{F222EE03-E582-4801-ACA5-37519287087A}"/>
              </a:ext>
            </a:extLst>
          </p:cNvPr>
          <p:cNvSpPr txBox="1">
            <a:spLocks/>
          </p:cNvSpPr>
          <p:nvPr/>
        </p:nvSpPr>
        <p:spPr>
          <a:xfrm>
            <a:off x="9156780" y="3542045"/>
            <a:ext cx="2755237" cy="82391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chemeClr val="accent5"/>
              </a:buClr>
              <a:buFont typeface="Police système Courant"/>
              <a:buNone/>
              <a:defRPr sz="1800" b="1" kern="1200">
                <a:solidFill>
                  <a:schemeClr val="accent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Clr>
                <a:schemeClr val="accent6"/>
              </a:buClr>
              <a:buFont typeface="Police système Courant"/>
              <a:buNone/>
              <a:defRPr sz="2000" b="1"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90000"/>
              </a:lnSpc>
              <a:spcBef>
                <a:spcPts val="500"/>
              </a:spcBef>
              <a:buClr>
                <a:schemeClr val="accent4"/>
              </a:buClr>
              <a:buFont typeface="Police système Courant"/>
              <a:buNone/>
              <a:defRPr sz="1800" b="1"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err="1"/>
              <a:t>Begeleidingscomité</a:t>
            </a:r>
            <a:endParaRPr lang="fr-FR" dirty="0"/>
          </a:p>
        </p:txBody>
      </p:sp>
      <p:sp>
        <p:nvSpPr>
          <p:cNvPr id="28" name="Espace réservé du contenu 9">
            <a:extLst>
              <a:ext uri="{FF2B5EF4-FFF2-40B4-BE49-F238E27FC236}">
                <a16:creationId xmlns:a16="http://schemas.microsoft.com/office/drawing/2014/main" id="{FD328375-530D-473D-AF1C-7E1855457C67}"/>
              </a:ext>
            </a:extLst>
          </p:cNvPr>
          <p:cNvSpPr txBox="1">
            <a:spLocks/>
          </p:cNvSpPr>
          <p:nvPr/>
        </p:nvSpPr>
        <p:spPr>
          <a:xfrm>
            <a:off x="9156780" y="4220258"/>
            <a:ext cx="2755237" cy="1665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5"/>
              </a:buClr>
              <a:buFont typeface="Police système Courant"/>
              <a:buChar char="●"/>
              <a:defRPr sz="16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chemeClr val="accent6"/>
              </a:buClr>
              <a:buFont typeface="Police système Courant"/>
              <a:buChar char="●"/>
              <a:defRPr sz="16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chemeClr val="accent4"/>
              </a:buClr>
              <a:buFont typeface="Police système Courant"/>
              <a:buChar char="●"/>
              <a:defRPr sz="16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chemeClr val="accent4"/>
              </a:buClr>
              <a:buFont typeface="Police système Courant"/>
              <a:buChar char="●"/>
              <a:defRPr sz="16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chemeClr val="accent4"/>
              </a:buClr>
              <a:buFont typeface="Police système Courant"/>
              <a:buChar char="●"/>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Benoeming</a:t>
            </a:r>
            <a:r>
              <a:rPr lang="fr-FR" dirty="0"/>
              <a:t> via </a:t>
            </a:r>
            <a:r>
              <a:rPr lang="fr-FR" dirty="0" err="1"/>
              <a:t>onafhankelijke</a:t>
            </a:r>
            <a:r>
              <a:rPr lang="fr-FR" dirty="0"/>
              <a:t> jury</a:t>
            </a:r>
          </a:p>
          <a:p>
            <a:r>
              <a:rPr lang="fr-FR" dirty="0" err="1"/>
              <a:t>Kandidatuur</a:t>
            </a:r>
            <a:endParaRPr lang="fr-FR" dirty="0"/>
          </a:p>
          <a:p>
            <a:r>
              <a:rPr lang="fr-FR" dirty="0" err="1"/>
              <a:t>Kwaliteit</a:t>
            </a:r>
            <a:r>
              <a:rPr lang="fr-FR" dirty="0"/>
              <a:t> en </a:t>
            </a:r>
            <a:r>
              <a:rPr lang="fr-FR" dirty="0" err="1"/>
              <a:t>documentatie</a:t>
            </a:r>
            <a:endParaRPr lang="fr-FR" dirty="0"/>
          </a:p>
          <a:p>
            <a:r>
              <a:rPr lang="fr-FR" dirty="0" err="1"/>
              <a:t>Leden</a:t>
            </a:r>
            <a:r>
              <a:rPr lang="fr-FR" dirty="0"/>
              <a:t> </a:t>
            </a:r>
            <a:r>
              <a:rPr lang="fr-FR" dirty="0" err="1"/>
              <a:t>vast</a:t>
            </a:r>
            <a:r>
              <a:rPr lang="fr-FR" dirty="0"/>
              <a:t> </a:t>
            </a:r>
            <a:r>
              <a:rPr lang="fr-FR" dirty="0" err="1"/>
              <a:t>mandaat</a:t>
            </a:r>
            <a:r>
              <a:rPr lang="fr-FR" dirty="0"/>
              <a:t> en </a:t>
            </a:r>
            <a:r>
              <a:rPr lang="fr-FR" dirty="0" err="1"/>
              <a:t>tijdelijk</a:t>
            </a:r>
            <a:r>
              <a:rPr lang="fr-FR" dirty="0"/>
              <a:t> </a:t>
            </a:r>
            <a:r>
              <a:rPr lang="fr-FR" dirty="0" err="1"/>
              <a:t>mandaat</a:t>
            </a:r>
            <a:endParaRPr lang="fr-FR" dirty="0"/>
          </a:p>
        </p:txBody>
      </p:sp>
      <p:cxnSp>
        <p:nvCxnSpPr>
          <p:cNvPr id="8" name="Rechte verbindingslijn met pijl 7">
            <a:extLst>
              <a:ext uri="{FF2B5EF4-FFF2-40B4-BE49-F238E27FC236}">
                <a16:creationId xmlns:a16="http://schemas.microsoft.com/office/drawing/2014/main" id="{4E0D173C-7F32-47ED-9C00-A344119D169C}"/>
              </a:ext>
            </a:extLst>
          </p:cNvPr>
          <p:cNvCxnSpPr>
            <a:cxnSpLocks/>
          </p:cNvCxnSpPr>
          <p:nvPr/>
        </p:nvCxnSpPr>
        <p:spPr>
          <a:xfrm>
            <a:off x="2432807" y="801232"/>
            <a:ext cx="2824993" cy="1383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24946F6F-317A-4BE0-A747-F4A5CAA189C9}"/>
              </a:ext>
            </a:extLst>
          </p:cNvPr>
          <p:cNvCxnSpPr>
            <a:cxnSpLocks/>
          </p:cNvCxnSpPr>
          <p:nvPr/>
        </p:nvCxnSpPr>
        <p:spPr>
          <a:xfrm>
            <a:off x="2634101" y="3749393"/>
            <a:ext cx="2928499" cy="204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46B5F232-2682-4EFF-A513-0FEB05D88605}"/>
              </a:ext>
            </a:extLst>
          </p:cNvPr>
          <p:cNvCxnSpPr>
            <a:cxnSpLocks/>
          </p:cNvCxnSpPr>
          <p:nvPr/>
        </p:nvCxnSpPr>
        <p:spPr>
          <a:xfrm flipH="1">
            <a:off x="6316970" y="666861"/>
            <a:ext cx="2810945" cy="2346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05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D2944-501B-CF0C-0D93-F36D46A0495C}"/>
              </a:ext>
            </a:extLst>
          </p:cNvPr>
          <p:cNvSpPr>
            <a:spLocks noGrp="1"/>
          </p:cNvSpPr>
          <p:nvPr>
            <p:ph type="ctrTitle"/>
          </p:nvPr>
        </p:nvSpPr>
        <p:spPr>
          <a:xfrm>
            <a:off x="1419225" y="2684463"/>
            <a:ext cx="9144000" cy="2387600"/>
          </a:xfrm>
        </p:spPr>
        <p:txBody>
          <a:bodyPr anchor="t">
            <a:normAutofit/>
          </a:bodyPr>
          <a:lstStyle/>
          <a:p>
            <a:r>
              <a:rPr lang="nl-BE" sz="5000" dirty="0"/>
              <a:t>[1] Context</a:t>
            </a:r>
          </a:p>
        </p:txBody>
      </p:sp>
      <p:sp>
        <p:nvSpPr>
          <p:cNvPr id="4" name="Espace réservé de la date 3">
            <a:extLst>
              <a:ext uri="{FF2B5EF4-FFF2-40B4-BE49-F238E27FC236}">
                <a16:creationId xmlns:a16="http://schemas.microsoft.com/office/drawing/2014/main" id="{FBC2678A-0B43-5C78-F0D1-FC83F8494A18}"/>
              </a:ext>
            </a:extLst>
          </p:cNvPr>
          <p:cNvSpPr>
            <a:spLocks noGrp="1"/>
          </p:cNvSpPr>
          <p:nvPr>
            <p:ph type="dt" sz="half" idx="10"/>
          </p:nvPr>
        </p:nvSpPr>
        <p:spPr/>
        <p:txBody>
          <a:bodyPr/>
          <a:lstStyle/>
          <a:p>
            <a:fld id="{359875D4-6A42-B94D-A3C7-FC66BE93130C}" type="datetime1">
              <a:rPr lang="fr-BE" smtClean="0"/>
              <a:t>31/10/2023</a:t>
            </a:fld>
            <a:endParaRPr lang="fr-FR"/>
          </a:p>
        </p:txBody>
      </p:sp>
      <p:sp>
        <p:nvSpPr>
          <p:cNvPr id="5" name="Espace réservé du pied de page 4">
            <a:extLst>
              <a:ext uri="{FF2B5EF4-FFF2-40B4-BE49-F238E27FC236}">
                <a16:creationId xmlns:a16="http://schemas.microsoft.com/office/drawing/2014/main" id="{B2D6FCA6-0FC2-E64D-DB58-289EBFBAF661}"/>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6" name="Espace réservé du numéro de diapositive 5">
            <a:extLst>
              <a:ext uri="{FF2B5EF4-FFF2-40B4-BE49-F238E27FC236}">
                <a16:creationId xmlns:a16="http://schemas.microsoft.com/office/drawing/2014/main" id="{F474A5FD-3901-2C44-BF7E-C4ECE572D19B}"/>
              </a:ext>
            </a:extLst>
          </p:cNvPr>
          <p:cNvSpPr>
            <a:spLocks noGrp="1"/>
          </p:cNvSpPr>
          <p:nvPr>
            <p:ph type="sldNum" sz="quarter" idx="12"/>
          </p:nvPr>
        </p:nvSpPr>
        <p:spPr/>
        <p:txBody>
          <a:bodyPr/>
          <a:lstStyle/>
          <a:p>
            <a:fld id="{6244264D-794F-EB4D-A7E8-54483551EB66}" type="slidenum">
              <a:rPr lang="fr-FR" smtClean="0"/>
              <a:pPr/>
              <a:t>3</a:t>
            </a:fld>
            <a:endParaRPr lang="fr-FR" dirty="0"/>
          </a:p>
        </p:txBody>
      </p:sp>
    </p:spTree>
    <p:extLst>
      <p:ext uri="{BB962C8B-B14F-4D97-AF65-F5344CB8AC3E}">
        <p14:creationId xmlns:p14="http://schemas.microsoft.com/office/powerpoint/2010/main" val="4137124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texte, personne, différent, plusieurs&#10;&#10;Description générée automatiquement">
            <a:extLst>
              <a:ext uri="{FF2B5EF4-FFF2-40B4-BE49-F238E27FC236}">
                <a16:creationId xmlns:a16="http://schemas.microsoft.com/office/drawing/2014/main" id="{FF28DED0-29ED-0283-8543-50611A27DA5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FF908E70-F452-461C-9FCA-736401091ADC}"/>
              </a:ext>
            </a:extLst>
          </p:cNvPr>
          <p:cNvSpPr>
            <a:spLocks noGrp="1"/>
          </p:cNvSpPr>
          <p:nvPr>
            <p:ph type="title"/>
          </p:nvPr>
        </p:nvSpPr>
        <p:spPr>
          <a:xfrm>
            <a:off x="5680971" y="582246"/>
            <a:ext cx="4963584" cy="1600200"/>
          </a:xfrm>
        </p:spPr>
        <p:txBody>
          <a:bodyPr anchor="t">
            <a:normAutofit/>
          </a:bodyPr>
          <a:lstStyle/>
          <a:p>
            <a:r>
              <a:rPr lang="fr-FR" dirty="0">
                <a:solidFill>
                  <a:schemeClr val="tx1"/>
                </a:solidFill>
              </a:rPr>
              <a:t>Principes &amp; </a:t>
            </a:r>
            <a:r>
              <a:rPr lang="fr-FR" dirty="0" err="1">
                <a:solidFill>
                  <a:schemeClr val="tx1"/>
                </a:solidFill>
              </a:rPr>
              <a:t>uitvoering</a:t>
            </a:r>
            <a:endParaRPr lang="fr-FR" dirty="0"/>
          </a:p>
        </p:txBody>
      </p:sp>
      <p:sp>
        <p:nvSpPr>
          <p:cNvPr id="4" name="Espace réservé du texte 3">
            <a:extLst>
              <a:ext uri="{FF2B5EF4-FFF2-40B4-BE49-F238E27FC236}">
                <a16:creationId xmlns:a16="http://schemas.microsoft.com/office/drawing/2014/main" id="{9CB166F1-B4D8-29C9-A27B-B21B27B13FA8}"/>
              </a:ext>
            </a:extLst>
          </p:cNvPr>
          <p:cNvSpPr>
            <a:spLocks noGrp="1"/>
          </p:cNvSpPr>
          <p:nvPr>
            <p:ph type="body" sz="half" idx="2"/>
          </p:nvPr>
        </p:nvSpPr>
        <p:spPr>
          <a:xfrm>
            <a:off x="5087112" y="1788647"/>
            <a:ext cx="5428151" cy="3493111"/>
          </a:xfrm>
        </p:spPr>
        <p:txBody>
          <a:bodyPr>
            <a:normAutofit/>
          </a:bodyPr>
          <a:lstStyle/>
          <a:p>
            <a:pPr marL="285750" indent="-285750">
              <a:lnSpc>
                <a:spcPct val="125000"/>
              </a:lnSpc>
              <a:buFont typeface="Arial" panose="020B0604020202020204" pitchFamily="34" charset="0"/>
              <a:buChar char="•"/>
            </a:pPr>
            <a:r>
              <a:rPr lang="nl-NL" dirty="0"/>
              <a:t>Principes</a:t>
            </a:r>
          </a:p>
          <a:p>
            <a:pPr marL="742950" lvl="1" indent="-285750">
              <a:lnSpc>
                <a:spcPct val="125000"/>
              </a:lnSpc>
              <a:buFont typeface="Arial" panose="020B0604020202020204" pitchFamily="34" charset="0"/>
              <a:buChar char="•"/>
            </a:pPr>
            <a:r>
              <a:rPr lang="nl-NL" dirty="0"/>
              <a:t>Diversiteit</a:t>
            </a:r>
          </a:p>
          <a:p>
            <a:pPr marL="742950" lvl="1" indent="-285750">
              <a:lnSpc>
                <a:spcPct val="125000"/>
              </a:lnSpc>
              <a:buFont typeface="Arial" panose="020B0604020202020204" pitchFamily="34" charset="0"/>
              <a:buChar char="•"/>
            </a:pPr>
            <a:r>
              <a:rPr lang="nl-NL" dirty="0"/>
              <a:t>Samenwerking</a:t>
            </a:r>
          </a:p>
          <a:p>
            <a:pPr marL="742950" lvl="1" indent="-285750">
              <a:lnSpc>
                <a:spcPct val="125000"/>
              </a:lnSpc>
              <a:buFont typeface="Arial" panose="020B0604020202020204" pitchFamily="34" charset="0"/>
              <a:buChar char="•"/>
            </a:pPr>
            <a:r>
              <a:rPr lang="nl-NL" dirty="0"/>
              <a:t>Gelijkheid</a:t>
            </a:r>
          </a:p>
          <a:p>
            <a:pPr marL="742950" lvl="1" indent="-285750">
              <a:lnSpc>
                <a:spcPct val="125000"/>
              </a:lnSpc>
              <a:buFont typeface="Arial" panose="020B0604020202020204" pitchFamily="34" charset="0"/>
              <a:buChar char="•"/>
            </a:pPr>
            <a:r>
              <a:rPr lang="nl-NL" dirty="0"/>
              <a:t>Inclusie</a:t>
            </a:r>
          </a:p>
          <a:p>
            <a:pPr marL="742950" lvl="1" indent="-285750">
              <a:lnSpc>
                <a:spcPct val="125000"/>
              </a:lnSpc>
              <a:buFont typeface="Arial" panose="020B0604020202020204" pitchFamily="34" charset="0"/>
              <a:buChar char="•"/>
            </a:pPr>
            <a:r>
              <a:rPr lang="nl-NL" dirty="0"/>
              <a:t>transparantie</a:t>
            </a:r>
          </a:p>
          <a:p>
            <a:pPr marL="285750" indent="-285750">
              <a:lnSpc>
                <a:spcPct val="125000"/>
              </a:lnSpc>
              <a:buFont typeface="Arial" panose="020B0604020202020204" pitchFamily="34" charset="0"/>
              <a:buChar char="•"/>
            </a:pPr>
            <a:endParaRPr lang="nl-NL" dirty="0"/>
          </a:p>
          <a:p>
            <a:pPr marL="285750" indent="-285750">
              <a:lnSpc>
                <a:spcPct val="125000"/>
              </a:lnSpc>
              <a:buFont typeface="Arial" panose="020B0604020202020204" pitchFamily="34" charset="0"/>
              <a:buChar char="•"/>
            </a:pPr>
            <a:r>
              <a:rPr lang="nl-NL" dirty="0"/>
              <a:t>Van toepassing op alle actoren (leden, organisatie en Regering)</a:t>
            </a:r>
          </a:p>
          <a:p>
            <a:pPr marL="742950" lvl="1" indent="-285750">
              <a:lnSpc>
                <a:spcPct val="125000"/>
              </a:lnSpc>
              <a:buFont typeface="Arial" panose="020B0604020202020204" pitchFamily="34" charset="0"/>
              <a:buChar char="•"/>
            </a:pPr>
            <a:endParaRPr lang="nl-NL" dirty="0"/>
          </a:p>
          <a:p>
            <a:pPr marL="285750" indent="-285750">
              <a:lnSpc>
                <a:spcPct val="125000"/>
              </a:lnSpc>
              <a:buFont typeface="Arial" panose="020B0604020202020204" pitchFamily="34" charset="0"/>
              <a:buChar char="•"/>
            </a:pPr>
            <a:endParaRPr lang="nl-NL" dirty="0"/>
          </a:p>
        </p:txBody>
      </p:sp>
      <p:pic>
        <p:nvPicPr>
          <p:cNvPr id="8" name="Graphique 7">
            <a:extLst>
              <a:ext uri="{FF2B5EF4-FFF2-40B4-BE49-F238E27FC236}">
                <a16:creationId xmlns:a16="http://schemas.microsoft.com/office/drawing/2014/main" id="{C2234CB9-3C22-818C-5321-93B9C5A83DA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67181" y="588108"/>
            <a:ext cx="512189" cy="286971"/>
          </a:xfrm>
          <a:prstGeom prst="rect">
            <a:avLst/>
          </a:prstGeom>
        </p:spPr>
      </p:pic>
      <p:sp>
        <p:nvSpPr>
          <p:cNvPr id="9" name="Espace réservé de la date 8">
            <a:extLst>
              <a:ext uri="{FF2B5EF4-FFF2-40B4-BE49-F238E27FC236}">
                <a16:creationId xmlns:a16="http://schemas.microsoft.com/office/drawing/2014/main" id="{7A0C8CC8-FD13-5C14-521A-7D3461E0F0AA}"/>
              </a:ext>
            </a:extLst>
          </p:cNvPr>
          <p:cNvSpPr>
            <a:spLocks noGrp="1"/>
          </p:cNvSpPr>
          <p:nvPr>
            <p:ph type="dt" sz="half" idx="10"/>
          </p:nvPr>
        </p:nvSpPr>
        <p:spPr/>
        <p:txBody>
          <a:bodyPr/>
          <a:lstStyle/>
          <a:p>
            <a:fld id="{8884DA07-7A5F-1D41-A5EF-1D812BAA6E1F}" type="datetime1">
              <a:rPr lang="fr-BE" smtClean="0"/>
              <a:t>31/10/2023</a:t>
            </a:fld>
            <a:endParaRPr lang="fr-FR"/>
          </a:p>
        </p:txBody>
      </p:sp>
      <p:sp>
        <p:nvSpPr>
          <p:cNvPr id="10" name="Espace réservé du pied de page 9">
            <a:extLst>
              <a:ext uri="{FF2B5EF4-FFF2-40B4-BE49-F238E27FC236}">
                <a16:creationId xmlns:a16="http://schemas.microsoft.com/office/drawing/2014/main" id="{FE81F1A6-C3F1-0DA1-035E-D4C3DA0677F0}"/>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11" name="Espace réservé du numéro de diapositive 10">
            <a:extLst>
              <a:ext uri="{FF2B5EF4-FFF2-40B4-BE49-F238E27FC236}">
                <a16:creationId xmlns:a16="http://schemas.microsoft.com/office/drawing/2014/main" id="{A604D60C-552D-11BE-52CA-7158665334EB}"/>
              </a:ext>
            </a:extLst>
          </p:cNvPr>
          <p:cNvSpPr>
            <a:spLocks noGrp="1"/>
          </p:cNvSpPr>
          <p:nvPr>
            <p:ph type="sldNum" sz="quarter" idx="12"/>
          </p:nvPr>
        </p:nvSpPr>
        <p:spPr/>
        <p:txBody>
          <a:bodyPr/>
          <a:lstStyle/>
          <a:p>
            <a:fld id="{6244264D-794F-EB4D-A7E8-54483551EB66}" type="slidenum">
              <a:rPr lang="fr-FR" smtClean="0"/>
              <a:pPr/>
              <a:t>30</a:t>
            </a:fld>
            <a:endParaRPr lang="fr-FR" dirty="0"/>
          </a:p>
        </p:txBody>
      </p:sp>
    </p:spTree>
    <p:extLst>
      <p:ext uri="{BB962C8B-B14F-4D97-AF65-F5344CB8AC3E}">
        <p14:creationId xmlns:p14="http://schemas.microsoft.com/office/powerpoint/2010/main" val="3333283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93293-AFA3-144E-B788-A33A20D2AC5B}"/>
              </a:ext>
            </a:extLst>
          </p:cNvPr>
          <p:cNvSpPr>
            <a:spLocks noGrp="1"/>
          </p:cNvSpPr>
          <p:nvPr>
            <p:ph type="title"/>
          </p:nvPr>
        </p:nvSpPr>
        <p:spPr/>
        <p:txBody>
          <a:bodyPr/>
          <a:lstStyle/>
          <a:p>
            <a:pPr>
              <a:lnSpc>
                <a:spcPct val="125000"/>
              </a:lnSpc>
            </a:pPr>
            <a:r>
              <a:rPr lang="nl-NL" dirty="0"/>
              <a:t>Uitvoering</a:t>
            </a:r>
          </a:p>
        </p:txBody>
      </p:sp>
      <p:sp>
        <p:nvSpPr>
          <p:cNvPr id="3" name="Espace réservé du texte 2">
            <a:extLst>
              <a:ext uri="{FF2B5EF4-FFF2-40B4-BE49-F238E27FC236}">
                <a16:creationId xmlns:a16="http://schemas.microsoft.com/office/drawing/2014/main" id="{922C43EA-E4E1-F513-5687-87EFC09B909B}"/>
              </a:ext>
            </a:extLst>
          </p:cNvPr>
          <p:cNvSpPr>
            <a:spLocks noGrp="1"/>
          </p:cNvSpPr>
          <p:nvPr>
            <p:ph type="body" idx="1"/>
          </p:nvPr>
        </p:nvSpPr>
        <p:spPr>
          <a:xfrm>
            <a:off x="773022" y="1867238"/>
            <a:ext cx="1834109" cy="551634"/>
          </a:xfrm>
        </p:spPr>
        <p:txBody>
          <a:bodyPr anchor="t"/>
          <a:lstStyle/>
          <a:p>
            <a:pPr>
              <a:lnSpc>
                <a:spcPct val="125000"/>
              </a:lnSpc>
            </a:pPr>
            <a:r>
              <a:rPr lang="nl-NL" sz="1400" dirty="0">
                <a:solidFill>
                  <a:schemeClr val="accent1"/>
                </a:solidFill>
              </a:rPr>
              <a:t>1. Loting in twee fasen</a:t>
            </a:r>
          </a:p>
        </p:txBody>
      </p:sp>
      <p:sp>
        <p:nvSpPr>
          <p:cNvPr id="5" name="Espace réservé du texte 4">
            <a:extLst>
              <a:ext uri="{FF2B5EF4-FFF2-40B4-BE49-F238E27FC236}">
                <a16:creationId xmlns:a16="http://schemas.microsoft.com/office/drawing/2014/main" id="{58074BAC-CBF9-D938-DF36-FB7829DB0964}"/>
              </a:ext>
            </a:extLst>
          </p:cNvPr>
          <p:cNvSpPr>
            <a:spLocks noGrp="1"/>
          </p:cNvSpPr>
          <p:nvPr>
            <p:ph type="body" sz="quarter" idx="3"/>
          </p:nvPr>
        </p:nvSpPr>
        <p:spPr>
          <a:xfrm>
            <a:off x="6534356" y="1897952"/>
            <a:ext cx="1834109" cy="551634"/>
          </a:xfrm>
        </p:spPr>
        <p:txBody>
          <a:bodyPr anchor="t"/>
          <a:lstStyle/>
          <a:p>
            <a:r>
              <a:rPr lang="nl-NL" sz="1200" dirty="0"/>
              <a:t>3. Inclusiemaatregelen</a:t>
            </a:r>
            <a:endParaRPr lang="fr-FR" sz="1200" dirty="0"/>
          </a:p>
        </p:txBody>
      </p:sp>
      <p:sp>
        <p:nvSpPr>
          <p:cNvPr id="7" name="Espace réservé du texte 6">
            <a:extLst>
              <a:ext uri="{FF2B5EF4-FFF2-40B4-BE49-F238E27FC236}">
                <a16:creationId xmlns:a16="http://schemas.microsoft.com/office/drawing/2014/main" id="{6CEC2F1C-3A57-E6C9-E0B0-5840048008E3}"/>
              </a:ext>
            </a:extLst>
          </p:cNvPr>
          <p:cNvSpPr>
            <a:spLocks noGrp="1"/>
          </p:cNvSpPr>
          <p:nvPr>
            <p:ph type="body" sz="quarter" idx="13"/>
          </p:nvPr>
        </p:nvSpPr>
        <p:spPr>
          <a:xfrm>
            <a:off x="9415023" y="1916552"/>
            <a:ext cx="1834109" cy="551634"/>
          </a:xfrm>
        </p:spPr>
        <p:txBody>
          <a:bodyPr anchor="t"/>
          <a:lstStyle/>
          <a:p>
            <a:pPr>
              <a:lnSpc>
                <a:spcPct val="125000"/>
              </a:lnSpc>
            </a:pPr>
            <a:r>
              <a:rPr lang="nl-NL" sz="1200" dirty="0">
                <a:solidFill>
                  <a:schemeClr val="accent1"/>
                </a:solidFill>
              </a:rPr>
              <a:t>4. Betrokkenheid burgermaatschappij </a:t>
            </a:r>
            <a:endParaRPr lang="fr-BE" sz="1200" dirty="0">
              <a:solidFill>
                <a:schemeClr val="accent1"/>
              </a:solidFill>
            </a:endParaRPr>
          </a:p>
        </p:txBody>
      </p:sp>
      <p:sp>
        <p:nvSpPr>
          <p:cNvPr id="18" name="Espace réservé de la date 17">
            <a:extLst>
              <a:ext uri="{FF2B5EF4-FFF2-40B4-BE49-F238E27FC236}">
                <a16:creationId xmlns:a16="http://schemas.microsoft.com/office/drawing/2014/main" id="{81F30215-28E6-5DD0-0F4E-337AD9C41346}"/>
              </a:ext>
            </a:extLst>
          </p:cNvPr>
          <p:cNvSpPr>
            <a:spLocks noGrp="1"/>
          </p:cNvSpPr>
          <p:nvPr>
            <p:ph type="dt" sz="half" idx="10"/>
          </p:nvPr>
        </p:nvSpPr>
        <p:spPr/>
        <p:txBody>
          <a:bodyPr/>
          <a:lstStyle/>
          <a:p>
            <a:fld id="{3CB7BF46-7A42-BF44-BB81-A63B2D236DD5}" type="datetime1">
              <a:rPr lang="fr-BE" smtClean="0"/>
              <a:t>31/10/2023</a:t>
            </a:fld>
            <a:endParaRPr lang="fr-FR"/>
          </a:p>
        </p:txBody>
      </p:sp>
      <p:sp>
        <p:nvSpPr>
          <p:cNvPr id="19" name="Espace réservé du pied de page 18">
            <a:extLst>
              <a:ext uri="{FF2B5EF4-FFF2-40B4-BE49-F238E27FC236}">
                <a16:creationId xmlns:a16="http://schemas.microsoft.com/office/drawing/2014/main" id="{D33FECCB-3B8A-A9D3-9D03-7D98EF43F085}"/>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20" name="Espace réservé du numéro de diapositive 19">
            <a:extLst>
              <a:ext uri="{FF2B5EF4-FFF2-40B4-BE49-F238E27FC236}">
                <a16:creationId xmlns:a16="http://schemas.microsoft.com/office/drawing/2014/main" id="{196CDF28-D969-AA09-F9D9-B680C6B3FABF}"/>
              </a:ext>
            </a:extLst>
          </p:cNvPr>
          <p:cNvSpPr>
            <a:spLocks noGrp="1"/>
          </p:cNvSpPr>
          <p:nvPr>
            <p:ph type="sldNum" sz="quarter" idx="12"/>
          </p:nvPr>
        </p:nvSpPr>
        <p:spPr/>
        <p:txBody>
          <a:bodyPr/>
          <a:lstStyle/>
          <a:p>
            <a:fld id="{6244264D-794F-EB4D-A7E8-54483551EB66}" type="slidenum">
              <a:rPr lang="fr-FR" smtClean="0"/>
              <a:pPr/>
              <a:t>31</a:t>
            </a:fld>
            <a:endParaRPr lang="fr-FR" dirty="0"/>
          </a:p>
        </p:txBody>
      </p:sp>
      <p:sp>
        <p:nvSpPr>
          <p:cNvPr id="30" name="Espace réservé du texte 4">
            <a:extLst>
              <a:ext uri="{FF2B5EF4-FFF2-40B4-BE49-F238E27FC236}">
                <a16:creationId xmlns:a16="http://schemas.microsoft.com/office/drawing/2014/main" id="{EF236FD0-B01A-4311-84B7-C03913D24DFE}"/>
              </a:ext>
            </a:extLst>
          </p:cNvPr>
          <p:cNvSpPr txBox="1">
            <a:spLocks/>
          </p:cNvSpPr>
          <p:nvPr/>
        </p:nvSpPr>
        <p:spPr>
          <a:xfrm>
            <a:off x="3653689" y="1867238"/>
            <a:ext cx="2143104" cy="55163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chemeClr val="accent5"/>
              </a:buClr>
              <a:buFont typeface="Police système Courant"/>
              <a:buNone/>
              <a:defRPr sz="1800" b="1" kern="1200">
                <a:solidFill>
                  <a:schemeClr val="accent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Clr>
                <a:schemeClr val="accent6"/>
              </a:buClr>
              <a:buFont typeface="Police système Courant"/>
              <a:buNone/>
              <a:defRPr sz="2000" b="1"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90000"/>
              </a:lnSpc>
              <a:spcBef>
                <a:spcPts val="500"/>
              </a:spcBef>
              <a:buClr>
                <a:schemeClr val="accent4"/>
              </a:buClr>
              <a:buFont typeface="Police système Courant"/>
              <a:buNone/>
              <a:defRPr sz="1800" b="1"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25000"/>
              </a:lnSpc>
            </a:pPr>
            <a:r>
              <a:rPr lang="nl-NL" sz="1400" dirty="0">
                <a:solidFill>
                  <a:schemeClr val="accent1"/>
                </a:solidFill>
              </a:rPr>
              <a:t>2. Samenstelling organen Burgerraad</a:t>
            </a:r>
          </a:p>
        </p:txBody>
      </p:sp>
      <p:sp>
        <p:nvSpPr>
          <p:cNvPr id="31" name="Espace réservé du texte 2">
            <a:extLst>
              <a:ext uri="{FF2B5EF4-FFF2-40B4-BE49-F238E27FC236}">
                <a16:creationId xmlns:a16="http://schemas.microsoft.com/office/drawing/2014/main" id="{2B05DD30-CF74-49A0-8581-7F6220133A22}"/>
              </a:ext>
            </a:extLst>
          </p:cNvPr>
          <p:cNvSpPr txBox="1">
            <a:spLocks/>
          </p:cNvSpPr>
          <p:nvPr/>
        </p:nvSpPr>
        <p:spPr>
          <a:xfrm>
            <a:off x="773022" y="4026525"/>
            <a:ext cx="1834109" cy="55163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chemeClr val="accent5"/>
              </a:buClr>
              <a:buFont typeface="Police système Courant"/>
              <a:buNone/>
              <a:defRPr sz="1800" b="1" kern="1200">
                <a:solidFill>
                  <a:schemeClr val="accent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Clr>
                <a:schemeClr val="accent6"/>
              </a:buClr>
              <a:buFont typeface="Police système Courant"/>
              <a:buNone/>
              <a:defRPr sz="2000" b="1"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90000"/>
              </a:lnSpc>
              <a:spcBef>
                <a:spcPts val="500"/>
              </a:spcBef>
              <a:buClr>
                <a:schemeClr val="accent4"/>
              </a:buClr>
              <a:buFont typeface="Police système Courant"/>
              <a:buNone/>
              <a:defRPr sz="1800" b="1"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l-NL" sz="1400" dirty="0"/>
              <a:t>5. </a:t>
            </a:r>
          </a:p>
          <a:p>
            <a:r>
              <a:rPr lang="nl-NL" sz="1400" dirty="0"/>
              <a:t>Taalgebruik</a:t>
            </a:r>
            <a:endParaRPr lang="fr-FR" sz="1200" dirty="0"/>
          </a:p>
        </p:txBody>
      </p:sp>
      <p:sp>
        <p:nvSpPr>
          <p:cNvPr id="32" name="Espace réservé du texte 4">
            <a:extLst>
              <a:ext uri="{FF2B5EF4-FFF2-40B4-BE49-F238E27FC236}">
                <a16:creationId xmlns:a16="http://schemas.microsoft.com/office/drawing/2014/main" id="{E1ABFAC5-E555-4C95-B6FB-C685F2E4AB24}"/>
              </a:ext>
            </a:extLst>
          </p:cNvPr>
          <p:cNvSpPr txBox="1">
            <a:spLocks/>
          </p:cNvSpPr>
          <p:nvPr/>
        </p:nvSpPr>
        <p:spPr>
          <a:xfrm>
            <a:off x="6534356" y="4057239"/>
            <a:ext cx="1834109" cy="55163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chemeClr val="accent5"/>
              </a:buClr>
              <a:buFont typeface="Police système Courant"/>
              <a:buNone/>
              <a:defRPr sz="1800" b="1" kern="1200">
                <a:solidFill>
                  <a:schemeClr val="accent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Clr>
                <a:schemeClr val="accent6"/>
              </a:buClr>
              <a:buFont typeface="Police système Courant"/>
              <a:buNone/>
              <a:defRPr sz="2000" b="1"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90000"/>
              </a:lnSpc>
              <a:spcBef>
                <a:spcPts val="500"/>
              </a:spcBef>
              <a:buClr>
                <a:schemeClr val="accent4"/>
              </a:buClr>
              <a:buFont typeface="Police système Courant"/>
              <a:buNone/>
              <a:defRPr sz="1800" b="1"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25000"/>
              </a:lnSpc>
            </a:pPr>
            <a:r>
              <a:rPr lang="nl-NL" sz="1400" dirty="0">
                <a:solidFill>
                  <a:schemeClr val="accent1"/>
                </a:solidFill>
              </a:rPr>
              <a:t>7. Nemen van beslissingen</a:t>
            </a:r>
          </a:p>
        </p:txBody>
      </p:sp>
      <p:sp>
        <p:nvSpPr>
          <p:cNvPr id="33" name="Espace réservé du texte 6">
            <a:extLst>
              <a:ext uri="{FF2B5EF4-FFF2-40B4-BE49-F238E27FC236}">
                <a16:creationId xmlns:a16="http://schemas.microsoft.com/office/drawing/2014/main" id="{FDFD3783-44AD-45C6-8628-EFCE53612C2E}"/>
              </a:ext>
            </a:extLst>
          </p:cNvPr>
          <p:cNvSpPr txBox="1">
            <a:spLocks/>
          </p:cNvSpPr>
          <p:nvPr/>
        </p:nvSpPr>
        <p:spPr>
          <a:xfrm>
            <a:off x="9415023" y="4075839"/>
            <a:ext cx="1834109" cy="55163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chemeClr val="accent5"/>
              </a:buClr>
              <a:buFont typeface="Police système Courant"/>
              <a:buNone/>
              <a:defRPr sz="1800" b="1" kern="1200">
                <a:solidFill>
                  <a:schemeClr val="accent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Clr>
                <a:schemeClr val="accent6"/>
              </a:buClr>
              <a:buFont typeface="Police système Courant"/>
              <a:buNone/>
              <a:defRPr sz="2000" b="1"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90000"/>
              </a:lnSpc>
              <a:spcBef>
                <a:spcPts val="500"/>
              </a:spcBef>
              <a:buClr>
                <a:schemeClr val="accent4"/>
              </a:buClr>
              <a:buFont typeface="Police système Courant"/>
              <a:buNone/>
              <a:defRPr sz="1800" b="1"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25000"/>
              </a:lnSpc>
            </a:pPr>
            <a:r>
              <a:rPr lang="nl-NL" sz="1400" dirty="0">
                <a:solidFill>
                  <a:schemeClr val="accent1"/>
                </a:solidFill>
              </a:rPr>
              <a:t>8. Vertrouwelijkheid</a:t>
            </a:r>
          </a:p>
        </p:txBody>
      </p:sp>
      <p:sp>
        <p:nvSpPr>
          <p:cNvPr id="34" name="Espace réservé du texte 4">
            <a:extLst>
              <a:ext uri="{FF2B5EF4-FFF2-40B4-BE49-F238E27FC236}">
                <a16:creationId xmlns:a16="http://schemas.microsoft.com/office/drawing/2014/main" id="{BAA67B5A-EB72-4286-B5AF-16CDAFB5D10C}"/>
              </a:ext>
            </a:extLst>
          </p:cNvPr>
          <p:cNvSpPr txBox="1">
            <a:spLocks/>
          </p:cNvSpPr>
          <p:nvPr/>
        </p:nvSpPr>
        <p:spPr>
          <a:xfrm>
            <a:off x="3653689" y="4026525"/>
            <a:ext cx="1834109" cy="55163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chemeClr val="accent5"/>
              </a:buClr>
              <a:buFont typeface="Police système Courant"/>
              <a:buNone/>
              <a:defRPr sz="1800" b="1" kern="1200">
                <a:solidFill>
                  <a:schemeClr val="accent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Clr>
                <a:schemeClr val="accent6"/>
              </a:buClr>
              <a:buFont typeface="Police système Courant"/>
              <a:buNone/>
              <a:defRPr sz="2000" b="1"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90000"/>
              </a:lnSpc>
              <a:spcBef>
                <a:spcPts val="500"/>
              </a:spcBef>
              <a:buClr>
                <a:schemeClr val="accent4"/>
              </a:buClr>
              <a:buFont typeface="Police système Courant"/>
              <a:buNone/>
              <a:defRPr sz="1800" b="1"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90000"/>
              </a:lnSpc>
              <a:spcBef>
                <a:spcPts val="500"/>
              </a:spcBef>
              <a:buClr>
                <a:schemeClr val="accent4"/>
              </a:buClr>
              <a:buFont typeface="Police système Courant"/>
              <a:buNone/>
              <a:defRPr sz="1600" b="1" kern="1200">
                <a:solidFill>
                  <a:schemeClr val="tx1"/>
                </a:solidFill>
                <a:latin typeface="Poppins" pitchFamily="2" charset="77"/>
                <a:ea typeface="+mn-ea"/>
                <a:cs typeface="Poppins" pitchFamily="2" charset="77"/>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l-NL" sz="1400" dirty="0"/>
              <a:t>6. </a:t>
            </a:r>
          </a:p>
          <a:p>
            <a:r>
              <a:rPr lang="nl-NL" sz="1400" dirty="0"/>
              <a:t>Kadernota</a:t>
            </a:r>
            <a:endParaRPr lang="fr-FR" sz="1400" dirty="0"/>
          </a:p>
        </p:txBody>
      </p:sp>
      <p:sp>
        <p:nvSpPr>
          <p:cNvPr id="38" name="Espace réservé du contenu 3">
            <a:extLst>
              <a:ext uri="{FF2B5EF4-FFF2-40B4-BE49-F238E27FC236}">
                <a16:creationId xmlns:a16="http://schemas.microsoft.com/office/drawing/2014/main" id="{EAA1BAD6-5301-4FC1-B38F-DAA38DC9F314}"/>
              </a:ext>
            </a:extLst>
          </p:cNvPr>
          <p:cNvSpPr>
            <a:spLocks noGrp="1"/>
          </p:cNvSpPr>
          <p:nvPr>
            <p:ph sz="half" idx="2"/>
          </p:nvPr>
        </p:nvSpPr>
        <p:spPr>
          <a:xfrm>
            <a:off x="838200" y="2621697"/>
            <a:ext cx="2047613" cy="859956"/>
          </a:xfrm>
        </p:spPr>
        <p:txBody>
          <a:bodyPr/>
          <a:lstStyle/>
          <a:p>
            <a:pPr marL="285750" indent="-285750">
              <a:buFont typeface="Arial" panose="020B0604020202020204" pitchFamily="34" charset="0"/>
              <a:buChar char="•"/>
            </a:pPr>
            <a:r>
              <a:rPr lang="fr-FR" sz="1100" dirty="0"/>
              <a:t>10.000</a:t>
            </a:r>
          </a:p>
          <a:p>
            <a:pPr marL="285750" indent="-285750">
              <a:buFont typeface="Arial" panose="020B0604020202020204" pitchFamily="34" charset="0"/>
              <a:buChar char="•"/>
            </a:pPr>
            <a:r>
              <a:rPr lang="fr-FR" sz="1100" dirty="0"/>
              <a:t>100 (6 </a:t>
            </a:r>
            <a:r>
              <a:rPr lang="fr-FR" sz="1100" dirty="0" err="1"/>
              <a:t>criteria</a:t>
            </a:r>
            <a:r>
              <a:rPr lang="fr-FR" sz="1100" dirty="0"/>
              <a:t>)</a:t>
            </a:r>
          </a:p>
        </p:txBody>
      </p:sp>
      <p:sp>
        <p:nvSpPr>
          <p:cNvPr id="39" name="Espace réservé du contenu 3">
            <a:extLst>
              <a:ext uri="{FF2B5EF4-FFF2-40B4-BE49-F238E27FC236}">
                <a16:creationId xmlns:a16="http://schemas.microsoft.com/office/drawing/2014/main" id="{B7005B71-3E49-4D83-BA97-15AA610BBAE8}"/>
              </a:ext>
            </a:extLst>
          </p:cNvPr>
          <p:cNvSpPr txBox="1">
            <a:spLocks/>
          </p:cNvSpPr>
          <p:nvPr/>
        </p:nvSpPr>
        <p:spPr>
          <a:xfrm>
            <a:off x="3653689" y="2595422"/>
            <a:ext cx="2047613" cy="85995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5"/>
              </a:buClr>
              <a:buFont typeface="Arial" panose="020B0604020202020204" pitchFamily="34" charset="0"/>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BE" sz="1100" dirty="0"/>
              <a:t>Gelinkt aan orgaan</a:t>
            </a:r>
          </a:p>
          <a:p>
            <a:pPr marL="285750" indent="-285750">
              <a:buFont typeface="Arial" panose="020B0604020202020204" pitchFamily="34" charset="0"/>
              <a:buChar char="•"/>
            </a:pPr>
            <a:r>
              <a:rPr lang="nl-BE" sz="1100" dirty="0"/>
              <a:t>Interne loting (3 criteria)</a:t>
            </a:r>
          </a:p>
        </p:txBody>
      </p:sp>
      <p:sp>
        <p:nvSpPr>
          <p:cNvPr id="40" name="Espace réservé du contenu 3">
            <a:extLst>
              <a:ext uri="{FF2B5EF4-FFF2-40B4-BE49-F238E27FC236}">
                <a16:creationId xmlns:a16="http://schemas.microsoft.com/office/drawing/2014/main" id="{69C0E8C5-DF17-463E-A0FE-656BF0526E4A}"/>
              </a:ext>
            </a:extLst>
          </p:cNvPr>
          <p:cNvSpPr txBox="1">
            <a:spLocks/>
          </p:cNvSpPr>
          <p:nvPr/>
        </p:nvSpPr>
        <p:spPr>
          <a:xfrm>
            <a:off x="6533099" y="2595422"/>
            <a:ext cx="2225007" cy="85995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5"/>
              </a:buClr>
              <a:buFont typeface="Arial" panose="020B0604020202020204" pitchFamily="34" charset="0"/>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BE" sz="1100" dirty="0"/>
              <a:t>Ondersteuningssysteem</a:t>
            </a:r>
          </a:p>
          <a:p>
            <a:pPr marL="285750" indent="-285750">
              <a:buFont typeface="Arial" panose="020B0604020202020204" pitchFamily="34" charset="0"/>
              <a:buChar char="•"/>
            </a:pPr>
            <a:r>
              <a:rPr lang="nl-BE" sz="1100" dirty="0"/>
              <a:t>vergoeding</a:t>
            </a:r>
          </a:p>
        </p:txBody>
      </p:sp>
      <p:sp>
        <p:nvSpPr>
          <p:cNvPr id="41" name="Espace réservé du contenu 3">
            <a:extLst>
              <a:ext uri="{FF2B5EF4-FFF2-40B4-BE49-F238E27FC236}">
                <a16:creationId xmlns:a16="http://schemas.microsoft.com/office/drawing/2014/main" id="{0ACC7A12-293C-43FA-BF4A-197BEE32A4F2}"/>
              </a:ext>
            </a:extLst>
          </p:cNvPr>
          <p:cNvSpPr txBox="1">
            <a:spLocks/>
          </p:cNvSpPr>
          <p:nvPr/>
        </p:nvSpPr>
        <p:spPr>
          <a:xfrm>
            <a:off x="9408842" y="2621697"/>
            <a:ext cx="2047613" cy="85995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5"/>
              </a:buClr>
              <a:buFont typeface="Arial" panose="020B0604020202020204" pitchFamily="34" charset="0"/>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BE" sz="1100" dirty="0"/>
              <a:t>Maxi-publiek</a:t>
            </a:r>
          </a:p>
          <a:p>
            <a:pPr marL="285750" indent="-285750">
              <a:buFont typeface="Arial" panose="020B0604020202020204" pitchFamily="34" charset="0"/>
              <a:buChar char="•"/>
            </a:pPr>
            <a:r>
              <a:rPr lang="nl-BE" sz="1100" dirty="0"/>
              <a:t>Agendasetting, publicatie resultaat</a:t>
            </a:r>
          </a:p>
        </p:txBody>
      </p:sp>
      <p:sp>
        <p:nvSpPr>
          <p:cNvPr id="42" name="Espace réservé du contenu 3">
            <a:extLst>
              <a:ext uri="{FF2B5EF4-FFF2-40B4-BE49-F238E27FC236}">
                <a16:creationId xmlns:a16="http://schemas.microsoft.com/office/drawing/2014/main" id="{78849151-55B7-4E8A-A763-7629D422D4AE}"/>
              </a:ext>
            </a:extLst>
          </p:cNvPr>
          <p:cNvSpPr txBox="1">
            <a:spLocks/>
          </p:cNvSpPr>
          <p:nvPr/>
        </p:nvSpPr>
        <p:spPr>
          <a:xfrm>
            <a:off x="773022" y="4863591"/>
            <a:ext cx="2047613" cy="85995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5"/>
              </a:buClr>
              <a:buFont typeface="Arial" panose="020B0604020202020204" pitchFamily="34" charset="0"/>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BE" sz="1100" dirty="0"/>
              <a:t>Nederlands en Frans</a:t>
            </a:r>
          </a:p>
          <a:p>
            <a:pPr marL="285750" indent="-285750">
              <a:buFont typeface="Arial" panose="020B0604020202020204" pitchFamily="34" charset="0"/>
              <a:buChar char="•"/>
            </a:pPr>
            <a:r>
              <a:rPr lang="nl-BE" sz="1100" dirty="0"/>
              <a:t>Ondersteuning mogelijk</a:t>
            </a:r>
          </a:p>
        </p:txBody>
      </p:sp>
      <p:sp>
        <p:nvSpPr>
          <p:cNvPr id="43" name="Espace réservé du contenu 3">
            <a:extLst>
              <a:ext uri="{FF2B5EF4-FFF2-40B4-BE49-F238E27FC236}">
                <a16:creationId xmlns:a16="http://schemas.microsoft.com/office/drawing/2014/main" id="{28A99D36-4AA2-47D1-9068-C5AC201B82E4}"/>
              </a:ext>
            </a:extLst>
          </p:cNvPr>
          <p:cNvSpPr txBox="1">
            <a:spLocks/>
          </p:cNvSpPr>
          <p:nvPr/>
        </p:nvSpPr>
        <p:spPr>
          <a:xfrm>
            <a:off x="3588511" y="4837316"/>
            <a:ext cx="2047613" cy="85995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5"/>
              </a:buClr>
              <a:buFont typeface="Arial" panose="020B0604020202020204" pitchFamily="34" charset="0"/>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BE" sz="1100" dirty="0"/>
              <a:t>Kader vraag</a:t>
            </a:r>
          </a:p>
          <a:p>
            <a:pPr marL="285750" indent="-285750">
              <a:buFont typeface="Arial" panose="020B0604020202020204" pitchFamily="34" charset="0"/>
              <a:buChar char="•"/>
            </a:pPr>
            <a:r>
              <a:rPr lang="nl-BE" sz="1100" dirty="0"/>
              <a:t>Kader </a:t>
            </a:r>
            <a:r>
              <a:rPr lang="nl-BE" sz="1100" dirty="0" err="1"/>
              <a:t>Klimaatgovernance</a:t>
            </a:r>
            <a:endParaRPr lang="nl-BE" sz="1100" dirty="0"/>
          </a:p>
        </p:txBody>
      </p:sp>
      <p:sp>
        <p:nvSpPr>
          <p:cNvPr id="44" name="Espace réservé du contenu 3">
            <a:extLst>
              <a:ext uri="{FF2B5EF4-FFF2-40B4-BE49-F238E27FC236}">
                <a16:creationId xmlns:a16="http://schemas.microsoft.com/office/drawing/2014/main" id="{3D7D38E8-3048-47C9-B4AB-A72805FEAC22}"/>
              </a:ext>
            </a:extLst>
          </p:cNvPr>
          <p:cNvSpPr txBox="1">
            <a:spLocks/>
          </p:cNvSpPr>
          <p:nvPr/>
        </p:nvSpPr>
        <p:spPr>
          <a:xfrm>
            <a:off x="6467921" y="4837316"/>
            <a:ext cx="2047613" cy="85995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5"/>
              </a:buClr>
              <a:buFont typeface="Arial" panose="020B0604020202020204" pitchFamily="34" charset="0"/>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BE" sz="1100" dirty="0"/>
              <a:t>Consensus</a:t>
            </a:r>
          </a:p>
          <a:p>
            <a:pPr marL="285750" indent="-285750">
              <a:buFont typeface="Arial" panose="020B0604020202020204" pitchFamily="34" charset="0"/>
              <a:buChar char="•"/>
            </a:pPr>
            <a:r>
              <a:rPr lang="nl-BE" sz="1100" dirty="0"/>
              <a:t>Stemming 4/5de meerderheid</a:t>
            </a:r>
          </a:p>
        </p:txBody>
      </p:sp>
      <p:sp>
        <p:nvSpPr>
          <p:cNvPr id="45" name="Espace réservé du contenu 3">
            <a:extLst>
              <a:ext uri="{FF2B5EF4-FFF2-40B4-BE49-F238E27FC236}">
                <a16:creationId xmlns:a16="http://schemas.microsoft.com/office/drawing/2014/main" id="{7DE0ED5D-1630-4CB7-B7A2-98FEB3F4E390}"/>
              </a:ext>
            </a:extLst>
          </p:cNvPr>
          <p:cNvSpPr txBox="1">
            <a:spLocks/>
          </p:cNvSpPr>
          <p:nvPr/>
        </p:nvSpPr>
        <p:spPr>
          <a:xfrm>
            <a:off x="9343664" y="4863591"/>
            <a:ext cx="2047613" cy="85995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5"/>
              </a:buClr>
              <a:buFont typeface="Arial" panose="020B0604020202020204" pitchFamily="34" charset="0"/>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BE" sz="1100" dirty="0"/>
              <a:t>Anonimiteit </a:t>
            </a:r>
          </a:p>
          <a:p>
            <a:pPr marL="285750" indent="-285750">
              <a:buFont typeface="Arial" panose="020B0604020202020204" pitchFamily="34" charset="0"/>
              <a:buChar char="•"/>
            </a:pPr>
            <a:r>
              <a:rPr lang="nl-BE" sz="1100" dirty="0"/>
              <a:t>Expliciete toestemming deelnemers</a:t>
            </a:r>
          </a:p>
        </p:txBody>
      </p:sp>
    </p:spTree>
    <p:extLst>
      <p:ext uri="{BB962C8B-B14F-4D97-AF65-F5344CB8AC3E}">
        <p14:creationId xmlns:p14="http://schemas.microsoft.com/office/powerpoint/2010/main" val="2466634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AEB324-88F7-4611-9A62-0E034D551513}"/>
              </a:ext>
            </a:extLst>
          </p:cNvPr>
          <p:cNvSpPr>
            <a:spLocks noGrp="1"/>
          </p:cNvSpPr>
          <p:nvPr>
            <p:ph type="title"/>
          </p:nvPr>
        </p:nvSpPr>
        <p:spPr/>
        <p:txBody>
          <a:bodyPr/>
          <a:lstStyle/>
          <a:p>
            <a:r>
              <a:rPr lang="fr-BE" dirty="0" err="1"/>
              <a:t>Integratie</a:t>
            </a:r>
            <a:r>
              <a:rPr lang="fr-BE" dirty="0"/>
              <a:t> in de </a:t>
            </a:r>
            <a:r>
              <a:rPr lang="fr-BE" dirty="0" err="1"/>
              <a:t>klimaatgovernance</a:t>
            </a:r>
            <a:endParaRPr lang="fr-BE" dirty="0"/>
          </a:p>
        </p:txBody>
      </p:sp>
      <p:sp>
        <p:nvSpPr>
          <p:cNvPr id="3" name="Tijdelijke aanduiding voor datum 2">
            <a:extLst>
              <a:ext uri="{FF2B5EF4-FFF2-40B4-BE49-F238E27FC236}">
                <a16:creationId xmlns:a16="http://schemas.microsoft.com/office/drawing/2014/main" id="{1D49C9EB-B780-40C4-9ED3-3FE6C2857A9D}"/>
              </a:ext>
            </a:extLst>
          </p:cNvPr>
          <p:cNvSpPr>
            <a:spLocks noGrp="1"/>
          </p:cNvSpPr>
          <p:nvPr>
            <p:ph type="dt" sz="half" idx="10"/>
          </p:nvPr>
        </p:nvSpPr>
        <p:spPr/>
        <p:txBody>
          <a:bodyPr/>
          <a:lstStyle/>
          <a:p>
            <a:fld id="{F352AB95-E261-3B40-91E8-EE93761B666D}" type="datetime1">
              <a:rPr lang="fr-BE" smtClean="0"/>
              <a:t>31/10/2023</a:t>
            </a:fld>
            <a:endParaRPr lang="fr-FR"/>
          </a:p>
        </p:txBody>
      </p:sp>
      <p:sp>
        <p:nvSpPr>
          <p:cNvPr id="4" name="Tijdelijke aanduiding voor voettekst 3">
            <a:extLst>
              <a:ext uri="{FF2B5EF4-FFF2-40B4-BE49-F238E27FC236}">
                <a16:creationId xmlns:a16="http://schemas.microsoft.com/office/drawing/2014/main" id="{F17DC238-3833-4508-A569-C7054E219855}"/>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5" name="Tijdelijke aanduiding voor dianummer 4">
            <a:extLst>
              <a:ext uri="{FF2B5EF4-FFF2-40B4-BE49-F238E27FC236}">
                <a16:creationId xmlns:a16="http://schemas.microsoft.com/office/drawing/2014/main" id="{675E102F-1F50-4208-8B9C-F4EBC090697B}"/>
              </a:ext>
            </a:extLst>
          </p:cNvPr>
          <p:cNvSpPr>
            <a:spLocks noGrp="1"/>
          </p:cNvSpPr>
          <p:nvPr>
            <p:ph type="sldNum" sz="quarter" idx="12"/>
          </p:nvPr>
        </p:nvSpPr>
        <p:spPr/>
        <p:txBody>
          <a:bodyPr/>
          <a:lstStyle/>
          <a:p>
            <a:fld id="{6244264D-794F-EB4D-A7E8-54483551EB66}" type="slidenum">
              <a:rPr lang="fr-FR" smtClean="0"/>
              <a:pPr/>
              <a:t>32</a:t>
            </a:fld>
            <a:endParaRPr lang="fr-FR" dirty="0"/>
          </a:p>
        </p:txBody>
      </p:sp>
      <p:pic>
        <p:nvPicPr>
          <p:cNvPr id="18" name="Afbeelding 17">
            <a:extLst>
              <a:ext uri="{FF2B5EF4-FFF2-40B4-BE49-F238E27FC236}">
                <a16:creationId xmlns:a16="http://schemas.microsoft.com/office/drawing/2014/main" id="{89FBE55D-5C2D-4057-AF53-9A47CE71394D}"/>
              </a:ext>
            </a:extLst>
          </p:cNvPr>
          <p:cNvPicPr>
            <a:picLocks noChangeAspect="1"/>
          </p:cNvPicPr>
          <p:nvPr/>
        </p:nvPicPr>
        <p:blipFill>
          <a:blip r:embed="rId2"/>
          <a:stretch>
            <a:fillRect/>
          </a:stretch>
        </p:blipFill>
        <p:spPr>
          <a:xfrm>
            <a:off x="838200" y="2024046"/>
            <a:ext cx="10437444" cy="3896761"/>
          </a:xfrm>
          <a:prstGeom prst="rect">
            <a:avLst/>
          </a:prstGeom>
        </p:spPr>
      </p:pic>
      <p:sp>
        <p:nvSpPr>
          <p:cNvPr id="19" name="Espace réservé du contenu 3">
            <a:extLst>
              <a:ext uri="{FF2B5EF4-FFF2-40B4-BE49-F238E27FC236}">
                <a16:creationId xmlns:a16="http://schemas.microsoft.com/office/drawing/2014/main" id="{CB22BDE6-197D-4F7D-BDF2-F6BB71ABD948}"/>
              </a:ext>
            </a:extLst>
          </p:cNvPr>
          <p:cNvSpPr txBox="1">
            <a:spLocks/>
          </p:cNvSpPr>
          <p:nvPr/>
        </p:nvSpPr>
        <p:spPr>
          <a:xfrm>
            <a:off x="325333" y="4285231"/>
            <a:ext cx="2047613" cy="85995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5"/>
              </a:buClr>
              <a:buFont typeface="Arial" panose="020B0604020202020204" pitchFamily="34" charset="0"/>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BE" sz="1100" dirty="0"/>
              <a:t>Klassering door het secretariaat</a:t>
            </a:r>
          </a:p>
          <a:p>
            <a:pPr marL="285750" indent="-285750">
              <a:buFont typeface="Arial" panose="020B0604020202020204" pitchFamily="34" charset="0"/>
              <a:buChar char="•"/>
            </a:pPr>
            <a:r>
              <a:rPr lang="nl-BE" sz="1100" dirty="0"/>
              <a:t>Minister klimaat &gt; andere bevoegde ministers </a:t>
            </a:r>
          </a:p>
          <a:p>
            <a:pPr marL="285750" indent="-285750">
              <a:buFont typeface="Arial" panose="020B0604020202020204" pitchFamily="34" charset="0"/>
              <a:buChar char="•"/>
            </a:pPr>
            <a:r>
              <a:rPr lang="nl-BE" sz="1100" dirty="0"/>
              <a:t>Stappenplan gevolg</a:t>
            </a:r>
          </a:p>
        </p:txBody>
      </p:sp>
      <p:sp>
        <p:nvSpPr>
          <p:cNvPr id="20" name="Espace réservé du contenu 3">
            <a:extLst>
              <a:ext uri="{FF2B5EF4-FFF2-40B4-BE49-F238E27FC236}">
                <a16:creationId xmlns:a16="http://schemas.microsoft.com/office/drawing/2014/main" id="{34ECB117-B303-4797-BB55-409FF9B5AEDC}"/>
              </a:ext>
            </a:extLst>
          </p:cNvPr>
          <p:cNvSpPr txBox="1">
            <a:spLocks/>
          </p:cNvSpPr>
          <p:nvPr/>
        </p:nvSpPr>
        <p:spPr>
          <a:xfrm>
            <a:off x="4048387" y="2024046"/>
            <a:ext cx="2047613" cy="85995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5"/>
              </a:buClr>
              <a:buFont typeface="Arial" panose="020B0604020202020204" pitchFamily="34" charset="0"/>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BE" sz="1100" dirty="0"/>
              <a:t>Presentatie stappenplan</a:t>
            </a:r>
          </a:p>
          <a:p>
            <a:pPr marL="285750" indent="-285750">
              <a:buFont typeface="Arial" panose="020B0604020202020204" pitchFamily="34" charset="0"/>
              <a:buChar char="•"/>
            </a:pPr>
            <a:r>
              <a:rPr lang="nl-BE" sz="1100" dirty="0"/>
              <a:t>Eerste retour</a:t>
            </a:r>
          </a:p>
        </p:txBody>
      </p:sp>
      <p:sp>
        <p:nvSpPr>
          <p:cNvPr id="21" name="Espace réservé du contenu 3">
            <a:extLst>
              <a:ext uri="{FF2B5EF4-FFF2-40B4-BE49-F238E27FC236}">
                <a16:creationId xmlns:a16="http://schemas.microsoft.com/office/drawing/2014/main" id="{85A0F14F-1651-4815-897D-2EFC9F9CA77A}"/>
              </a:ext>
            </a:extLst>
          </p:cNvPr>
          <p:cNvSpPr txBox="1">
            <a:spLocks/>
          </p:cNvSpPr>
          <p:nvPr/>
        </p:nvSpPr>
        <p:spPr>
          <a:xfrm>
            <a:off x="8925187" y="4411646"/>
            <a:ext cx="2047613" cy="85995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5"/>
              </a:buClr>
              <a:buFont typeface="Arial" panose="020B0604020202020204" pitchFamily="34" charset="0"/>
              <a:buNone/>
              <a:defRPr sz="160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l-BE" sz="1100" dirty="0"/>
              <a:t>Follow-up na 12 maand (0)</a:t>
            </a:r>
          </a:p>
          <a:p>
            <a:pPr marL="285750" indent="-285750">
              <a:buFont typeface="Arial" panose="020B0604020202020204" pitchFamily="34" charset="0"/>
              <a:buChar char="•"/>
            </a:pPr>
            <a:r>
              <a:rPr lang="nl-BE" sz="1100" dirty="0"/>
              <a:t>Ook stappenplan volgende cyclus (+1)</a:t>
            </a:r>
          </a:p>
          <a:p>
            <a:pPr marL="285750" indent="-285750">
              <a:buFont typeface="Arial" panose="020B0604020202020204" pitchFamily="34" charset="0"/>
              <a:buChar char="•"/>
            </a:pPr>
            <a:r>
              <a:rPr lang="nl-BE" sz="1100" dirty="0"/>
              <a:t>En thema volgende cyclus (+2)</a:t>
            </a:r>
          </a:p>
        </p:txBody>
      </p:sp>
    </p:spTree>
    <p:extLst>
      <p:ext uri="{BB962C8B-B14F-4D97-AF65-F5344CB8AC3E}">
        <p14:creationId xmlns:p14="http://schemas.microsoft.com/office/powerpoint/2010/main" val="3660227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texte, personne, différent, plusieurs&#10;&#10;Description générée automatiquement">
            <a:extLst>
              <a:ext uri="{FF2B5EF4-FFF2-40B4-BE49-F238E27FC236}">
                <a16:creationId xmlns:a16="http://schemas.microsoft.com/office/drawing/2014/main" id="{FF28DED0-29ED-0283-8543-50611A27DA5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FF908E70-F452-461C-9FCA-736401091ADC}"/>
              </a:ext>
            </a:extLst>
          </p:cNvPr>
          <p:cNvSpPr>
            <a:spLocks noGrp="1"/>
          </p:cNvSpPr>
          <p:nvPr>
            <p:ph type="title"/>
          </p:nvPr>
        </p:nvSpPr>
        <p:spPr>
          <a:xfrm>
            <a:off x="5680971" y="582246"/>
            <a:ext cx="4963584" cy="1600200"/>
          </a:xfrm>
        </p:spPr>
        <p:txBody>
          <a:bodyPr anchor="t">
            <a:normAutofit/>
          </a:bodyPr>
          <a:lstStyle/>
          <a:p>
            <a:r>
              <a:rPr lang="fr-FR" dirty="0" err="1">
                <a:solidFill>
                  <a:schemeClr val="tx1"/>
                </a:solidFill>
              </a:rPr>
              <a:t>Bijzonderheden</a:t>
            </a:r>
            <a:r>
              <a:rPr lang="fr-FR" dirty="0">
                <a:solidFill>
                  <a:schemeClr val="tx1"/>
                </a:solidFill>
              </a:rPr>
              <a:t> </a:t>
            </a:r>
            <a:r>
              <a:rPr lang="fr-FR" dirty="0" err="1">
                <a:solidFill>
                  <a:schemeClr val="tx1"/>
                </a:solidFill>
              </a:rPr>
              <a:t>eerste</a:t>
            </a:r>
            <a:r>
              <a:rPr lang="fr-FR" dirty="0">
                <a:solidFill>
                  <a:schemeClr val="tx1"/>
                </a:solidFill>
              </a:rPr>
              <a:t> </a:t>
            </a:r>
            <a:r>
              <a:rPr lang="fr-FR" dirty="0" err="1">
                <a:solidFill>
                  <a:schemeClr val="tx1"/>
                </a:solidFill>
              </a:rPr>
              <a:t>cyclus</a:t>
            </a:r>
            <a:endParaRPr lang="fr-FR" dirty="0"/>
          </a:p>
        </p:txBody>
      </p:sp>
      <p:sp>
        <p:nvSpPr>
          <p:cNvPr id="4" name="Espace réservé du texte 3">
            <a:extLst>
              <a:ext uri="{FF2B5EF4-FFF2-40B4-BE49-F238E27FC236}">
                <a16:creationId xmlns:a16="http://schemas.microsoft.com/office/drawing/2014/main" id="{9CB166F1-B4D8-29C9-A27B-B21B27B13FA8}"/>
              </a:ext>
            </a:extLst>
          </p:cNvPr>
          <p:cNvSpPr>
            <a:spLocks noGrp="1"/>
          </p:cNvSpPr>
          <p:nvPr>
            <p:ph type="body" sz="half" idx="2"/>
          </p:nvPr>
        </p:nvSpPr>
        <p:spPr>
          <a:xfrm>
            <a:off x="5087112" y="1788647"/>
            <a:ext cx="5428151" cy="3493111"/>
          </a:xfrm>
        </p:spPr>
        <p:txBody>
          <a:bodyPr>
            <a:normAutofit/>
          </a:bodyPr>
          <a:lstStyle/>
          <a:p>
            <a:pPr marL="285750" indent="-285750">
              <a:lnSpc>
                <a:spcPct val="125000"/>
              </a:lnSpc>
              <a:buFont typeface="Arial" panose="020B0604020202020204" pitchFamily="34" charset="0"/>
              <a:buChar char="•"/>
            </a:pPr>
            <a:r>
              <a:rPr lang="nl-NL" dirty="0"/>
              <a:t>Geen comité voor de agendasetting</a:t>
            </a:r>
          </a:p>
          <a:p>
            <a:pPr marL="742950" lvl="1" indent="-285750">
              <a:lnSpc>
                <a:spcPct val="125000"/>
              </a:lnSpc>
              <a:buFont typeface="Arial" panose="020B0604020202020204" pitchFamily="34" charset="0"/>
              <a:buChar char="•"/>
            </a:pPr>
            <a:r>
              <a:rPr lang="nl-NL" dirty="0"/>
              <a:t>Stuurcomité </a:t>
            </a:r>
          </a:p>
          <a:p>
            <a:pPr marL="742950" lvl="1" indent="-285750">
              <a:lnSpc>
                <a:spcPct val="125000"/>
              </a:lnSpc>
              <a:buFont typeface="Arial" panose="020B0604020202020204" pitchFamily="34" charset="0"/>
              <a:buChar char="•"/>
            </a:pPr>
            <a:endParaRPr lang="nl-NL" dirty="0"/>
          </a:p>
          <a:p>
            <a:pPr marL="285750" indent="-285750">
              <a:lnSpc>
                <a:spcPct val="125000"/>
              </a:lnSpc>
              <a:buFont typeface="Arial" panose="020B0604020202020204" pitchFamily="34" charset="0"/>
              <a:buChar char="•"/>
            </a:pPr>
            <a:r>
              <a:rPr lang="nl-NL" dirty="0"/>
              <a:t>Geen toegang tot nationaal register</a:t>
            </a:r>
          </a:p>
          <a:p>
            <a:pPr marL="742950" lvl="1" indent="-285750">
              <a:lnSpc>
                <a:spcPct val="125000"/>
              </a:lnSpc>
              <a:buFont typeface="Arial" panose="020B0604020202020204" pitchFamily="34" charset="0"/>
              <a:buChar char="•"/>
            </a:pPr>
            <a:r>
              <a:rPr lang="nl-NL" dirty="0"/>
              <a:t>Via gegevens open source </a:t>
            </a:r>
            <a:r>
              <a:rPr lang="nl-NL" dirty="0" err="1"/>
              <a:t>UrbiS</a:t>
            </a:r>
            <a:endParaRPr lang="nl-NL" dirty="0"/>
          </a:p>
          <a:p>
            <a:pPr marL="285750" indent="-285750">
              <a:lnSpc>
                <a:spcPct val="125000"/>
              </a:lnSpc>
              <a:buFont typeface="Arial" panose="020B0604020202020204" pitchFamily="34" charset="0"/>
              <a:buChar char="•"/>
            </a:pPr>
            <a:endParaRPr lang="nl-NL" dirty="0"/>
          </a:p>
          <a:p>
            <a:pPr marL="285750" indent="-285750">
              <a:lnSpc>
                <a:spcPct val="125000"/>
              </a:lnSpc>
              <a:buFont typeface="Arial" panose="020B0604020202020204" pitchFamily="34" charset="0"/>
              <a:buChar char="•"/>
            </a:pPr>
            <a:r>
              <a:rPr lang="nl-NL" dirty="0"/>
              <a:t>Geen opvolgingscomité om de fakkel over te dragen</a:t>
            </a:r>
          </a:p>
          <a:p>
            <a:pPr marL="742950" lvl="1" indent="-285750">
              <a:lnSpc>
                <a:spcPct val="125000"/>
              </a:lnSpc>
              <a:buFont typeface="Arial" panose="020B0604020202020204" pitchFamily="34" charset="0"/>
              <a:buChar char="•"/>
            </a:pPr>
            <a:r>
              <a:rPr lang="nl-NL" dirty="0"/>
              <a:t>Vanaf juni 2023</a:t>
            </a:r>
          </a:p>
          <a:p>
            <a:pPr marL="742950" lvl="1" indent="-285750">
              <a:lnSpc>
                <a:spcPct val="125000"/>
              </a:lnSpc>
              <a:buFont typeface="Arial" panose="020B0604020202020204" pitchFamily="34" charset="0"/>
              <a:buChar char="•"/>
            </a:pPr>
            <a:endParaRPr lang="nl-NL" dirty="0"/>
          </a:p>
          <a:p>
            <a:pPr marL="285750" indent="-285750">
              <a:lnSpc>
                <a:spcPct val="125000"/>
              </a:lnSpc>
              <a:buFont typeface="Arial" panose="020B0604020202020204" pitchFamily="34" charset="0"/>
              <a:buChar char="•"/>
            </a:pPr>
            <a:endParaRPr lang="nl-NL" dirty="0"/>
          </a:p>
        </p:txBody>
      </p:sp>
      <p:pic>
        <p:nvPicPr>
          <p:cNvPr id="8" name="Graphique 7">
            <a:extLst>
              <a:ext uri="{FF2B5EF4-FFF2-40B4-BE49-F238E27FC236}">
                <a16:creationId xmlns:a16="http://schemas.microsoft.com/office/drawing/2014/main" id="{C2234CB9-3C22-818C-5321-93B9C5A83DA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67181" y="588108"/>
            <a:ext cx="512189" cy="286971"/>
          </a:xfrm>
          <a:prstGeom prst="rect">
            <a:avLst/>
          </a:prstGeom>
        </p:spPr>
      </p:pic>
      <p:sp>
        <p:nvSpPr>
          <p:cNvPr id="9" name="Espace réservé de la date 8">
            <a:extLst>
              <a:ext uri="{FF2B5EF4-FFF2-40B4-BE49-F238E27FC236}">
                <a16:creationId xmlns:a16="http://schemas.microsoft.com/office/drawing/2014/main" id="{7A0C8CC8-FD13-5C14-521A-7D3461E0F0AA}"/>
              </a:ext>
            </a:extLst>
          </p:cNvPr>
          <p:cNvSpPr>
            <a:spLocks noGrp="1"/>
          </p:cNvSpPr>
          <p:nvPr>
            <p:ph type="dt" sz="half" idx="10"/>
          </p:nvPr>
        </p:nvSpPr>
        <p:spPr/>
        <p:txBody>
          <a:bodyPr/>
          <a:lstStyle/>
          <a:p>
            <a:fld id="{8884DA07-7A5F-1D41-A5EF-1D812BAA6E1F}" type="datetime1">
              <a:rPr lang="fr-BE" smtClean="0"/>
              <a:t>31/10/2023</a:t>
            </a:fld>
            <a:endParaRPr lang="fr-FR"/>
          </a:p>
        </p:txBody>
      </p:sp>
      <p:sp>
        <p:nvSpPr>
          <p:cNvPr id="10" name="Espace réservé du pied de page 9">
            <a:extLst>
              <a:ext uri="{FF2B5EF4-FFF2-40B4-BE49-F238E27FC236}">
                <a16:creationId xmlns:a16="http://schemas.microsoft.com/office/drawing/2014/main" id="{FE81F1A6-C3F1-0DA1-035E-D4C3DA0677F0}"/>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11" name="Espace réservé du numéro de diapositive 10">
            <a:extLst>
              <a:ext uri="{FF2B5EF4-FFF2-40B4-BE49-F238E27FC236}">
                <a16:creationId xmlns:a16="http://schemas.microsoft.com/office/drawing/2014/main" id="{A604D60C-552D-11BE-52CA-7158665334EB}"/>
              </a:ext>
            </a:extLst>
          </p:cNvPr>
          <p:cNvSpPr>
            <a:spLocks noGrp="1"/>
          </p:cNvSpPr>
          <p:nvPr>
            <p:ph type="sldNum" sz="quarter" idx="12"/>
          </p:nvPr>
        </p:nvSpPr>
        <p:spPr/>
        <p:txBody>
          <a:bodyPr/>
          <a:lstStyle/>
          <a:p>
            <a:fld id="{6244264D-794F-EB4D-A7E8-54483551EB66}" type="slidenum">
              <a:rPr lang="fr-FR" smtClean="0"/>
              <a:pPr/>
              <a:t>33</a:t>
            </a:fld>
            <a:endParaRPr lang="fr-FR" dirty="0"/>
          </a:p>
        </p:txBody>
      </p:sp>
    </p:spTree>
    <p:extLst>
      <p:ext uri="{BB962C8B-B14F-4D97-AF65-F5344CB8AC3E}">
        <p14:creationId xmlns:p14="http://schemas.microsoft.com/office/powerpoint/2010/main" val="1529671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D2944-501B-CF0C-0D93-F36D46A0495C}"/>
              </a:ext>
            </a:extLst>
          </p:cNvPr>
          <p:cNvSpPr>
            <a:spLocks noGrp="1"/>
          </p:cNvSpPr>
          <p:nvPr>
            <p:ph type="ctrTitle"/>
          </p:nvPr>
        </p:nvSpPr>
        <p:spPr/>
        <p:txBody>
          <a:bodyPr anchor="t">
            <a:normAutofit/>
          </a:bodyPr>
          <a:lstStyle/>
          <a:p>
            <a:r>
              <a:rPr lang="fr-FR" sz="5000" dirty="0"/>
              <a:t>[2] </a:t>
            </a:r>
            <a:r>
              <a:rPr lang="fr-FR" sz="5000" dirty="0" err="1"/>
              <a:t>Deelnamecharter</a:t>
            </a:r>
            <a:endParaRPr lang="fr-FR" sz="5000" dirty="0"/>
          </a:p>
        </p:txBody>
      </p:sp>
      <p:sp>
        <p:nvSpPr>
          <p:cNvPr id="3" name="Sous-titre 2">
            <a:extLst>
              <a:ext uri="{FF2B5EF4-FFF2-40B4-BE49-F238E27FC236}">
                <a16:creationId xmlns:a16="http://schemas.microsoft.com/office/drawing/2014/main" id="{CCD49410-AA10-9B62-EF0F-0BC785D76A6E}"/>
              </a:ext>
            </a:extLst>
          </p:cNvPr>
          <p:cNvSpPr>
            <a:spLocks noGrp="1"/>
          </p:cNvSpPr>
          <p:nvPr>
            <p:ph type="subTitle" idx="1"/>
          </p:nvPr>
        </p:nvSpPr>
        <p:spPr>
          <a:xfrm>
            <a:off x="1524000" y="2501899"/>
            <a:ext cx="8768862" cy="2607409"/>
          </a:xfrm>
        </p:spPr>
        <p:txBody>
          <a:bodyPr>
            <a:normAutofit fontScale="92500" lnSpcReduction="20000"/>
          </a:bodyPr>
          <a:lstStyle/>
          <a:p>
            <a:r>
              <a:rPr lang="nl-BE" u="sng" dirty="0">
                <a:solidFill>
                  <a:schemeClr val="accent6"/>
                </a:solidFill>
              </a:rPr>
              <a:t>Doel</a:t>
            </a:r>
            <a:r>
              <a:rPr lang="nl-BE" dirty="0">
                <a:solidFill>
                  <a:schemeClr val="accent6"/>
                </a:solidFill>
              </a:rPr>
              <a:t>: zorgen voor een kwalitatief en respectvol kader, transparantie</a:t>
            </a:r>
          </a:p>
          <a:p>
            <a:endParaRPr lang="fr-FR" dirty="0">
              <a:solidFill>
                <a:schemeClr val="accent6"/>
              </a:solidFill>
            </a:endParaRPr>
          </a:p>
          <a:p>
            <a:r>
              <a:rPr lang="nl-BE" u="sng" dirty="0">
                <a:solidFill>
                  <a:schemeClr val="accent6"/>
                </a:solidFill>
              </a:rPr>
              <a:t>Doelpubliek</a:t>
            </a:r>
            <a:r>
              <a:rPr lang="nl-BE" dirty="0">
                <a:solidFill>
                  <a:schemeClr val="accent6"/>
                </a:solidFill>
              </a:rPr>
              <a:t>: voor de deelnemers maar ook voor de actoren die deel uitmaken van de organisatie (administraties, dienstverleners en de Regering)</a:t>
            </a:r>
          </a:p>
          <a:p>
            <a:endParaRPr lang="nl-BE" dirty="0">
              <a:solidFill>
                <a:schemeClr val="accent6"/>
              </a:solidFill>
            </a:endParaRPr>
          </a:p>
          <a:p>
            <a:r>
              <a:rPr lang="nl-BE" u="sng" dirty="0">
                <a:solidFill>
                  <a:schemeClr val="accent6"/>
                </a:solidFill>
              </a:rPr>
              <a:t>Ondertekening</a:t>
            </a:r>
            <a:r>
              <a:rPr lang="nl-BE" dirty="0">
                <a:solidFill>
                  <a:schemeClr val="accent6"/>
                </a:solidFill>
              </a:rPr>
              <a:t>: leden Raad en leden organisatie Burgerraad </a:t>
            </a:r>
          </a:p>
        </p:txBody>
      </p:sp>
      <p:sp>
        <p:nvSpPr>
          <p:cNvPr id="4" name="Espace réservé de la date 3">
            <a:extLst>
              <a:ext uri="{FF2B5EF4-FFF2-40B4-BE49-F238E27FC236}">
                <a16:creationId xmlns:a16="http://schemas.microsoft.com/office/drawing/2014/main" id="{FBC2678A-0B43-5C78-F0D1-FC83F8494A18}"/>
              </a:ext>
            </a:extLst>
          </p:cNvPr>
          <p:cNvSpPr>
            <a:spLocks noGrp="1"/>
          </p:cNvSpPr>
          <p:nvPr>
            <p:ph type="dt" sz="half" idx="10"/>
          </p:nvPr>
        </p:nvSpPr>
        <p:spPr/>
        <p:txBody>
          <a:bodyPr/>
          <a:lstStyle/>
          <a:p>
            <a:fld id="{359875D4-6A42-B94D-A3C7-FC66BE93130C}" type="datetime1">
              <a:rPr lang="fr-BE" smtClean="0"/>
              <a:t>31/10/2023</a:t>
            </a:fld>
            <a:endParaRPr lang="fr-FR"/>
          </a:p>
        </p:txBody>
      </p:sp>
      <p:sp>
        <p:nvSpPr>
          <p:cNvPr id="5" name="Espace réservé du pied de page 4">
            <a:extLst>
              <a:ext uri="{FF2B5EF4-FFF2-40B4-BE49-F238E27FC236}">
                <a16:creationId xmlns:a16="http://schemas.microsoft.com/office/drawing/2014/main" id="{B2D6FCA6-0FC2-E64D-DB58-289EBFBAF661}"/>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6" name="Espace réservé du numéro de diapositive 5">
            <a:extLst>
              <a:ext uri="{FF2B5EF4-FFF2-40B4-BE49-F238E27FC236}">
                <a16:creationId xmlns:a16="http://schemas.microsoft.com/office/drawing/2014/main" id="{F474A5FD-3901-2C44-BF7E-C4ECE572D19B}"/>
              </a:ext>
            </a:extLst>
          </p:cNvPr>
          <p:cNvSpPr>
            <a:spLocks noGrp="1"/>
          </p:cNvSpPr>
          <p:nvPr>
            <p:ph type="sldNum" sz="quarter" idx="12"/>
          </p:nvPr>
        </p:nvSpPr>
        <p:spPr/>
        <p:txBody>
          <a:bodyPr/>
          <a:lstStyle/>
          <a:p>
            <a:fld id="{6244264D-794F-EB4D-A7E8-54483551EB66}" type="slidenum">
              <a:rPr lang="fr-FR" smtClean="0"/>
              <a:pPr/>
              <a:t>34</a:t>
            </a:fld>
            <a:endParaRPr lang="fr-FR" dirty="0"/>
          </a:p>
        </p:txBody>
      </p:sp>
    </p:spTree>
    <p:extLst>
      <p:ext uri="{BB962C8B-B14F-4D97-AF65-F5344CB8AC3E}">
        <p14:creationId xmlns:p14="http://schemas.microsoft.com/office/powerpoint/2010/main" val="4099180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D2944-501B-CF0C-0D93-F36D46A0495C}"/>
              </a:ext>
            </a:extLst>
          </p:cNvPr>
          <p:cNvSpPr>
            <a:spLocks noGrp="1"/>
          </p:cNvSpPr>
          <p:nvPr>
            <p:ph type="ctrTitle"/>
          </p:nvPr>
        </p:nvSpPr>
        <p:spPr/>
        <p:txBody>
          <a:bodyPr anchor="t">
            <a:normAutofit/>
          </a:bodyPr>
          <a:lstStyle/>
          <a:p>
            <a:r>
              <a:rPr lang="fr-FR" sz="5000" dirty="0"/>
              <a:t>[3] Thema </a:t>
            </a:r>
            <a:r>
              <a:rPr lang="fr-FR" sz="5000" dirty="0" err="1"/>
              <a:t>cyclus</a:t>
            </a:r>
            <a:r>
              <a:rPr lang="fr-FR" sz="5000" dirty="0"/>
              <a:t> 1 </a:t>
            </a:r>
          </a:p>
        </p:txBody>
      </p:sp>
      <p:sp>
        <p:nvSpPr>
          <p:cNvPr id="3" name="Sous-titre 2">
            <a:extLst>
              <a:ext uri="{FF2B5EF4-FFF2-40B4-BE49-F238E27FC236}">
                <a16:creationId xmlns:a16="http://schemas.microsoft.com/office/drawing/2014/main" id="{CCD49410-AA10-9B62-EF0F-0BC785D76A6E}"/>
              </a:ext>
            </a:extLst>
          </p:cNvPr>
          <p:cNvSpPr>
            <a:spLocks noGrp="1"/>
          </p:cNvSpPr>
          <p:nvPr>
            <p:ph type="subTitle" idx="1"/>
          </p:nvPr>
        </p:nvSpPr>
        <p:spPr>
          <a:xfrm>
            <a:off x="1524000" y="2463801"/>
            <a:ext cx="8768862" cy="2645508"/>
          </a:xfrm>
        </p:spPr>
        <p:txBody>
          <a:bodyPr>
            <a:normAutofit/>
          </a:bodyPr>
          <a:lstStyle/>
          <a:p>
            <a:r>
              <a:rPr lang="fr-BE" dirty="0" err="1">
                <a:solidFill>
                  <a:schemeClr val="accent6"/>
                </a:solidFill>
              </a:rPr>
              <a:t>Hoe</a:t>
            </a:r>
            <a:r>
              <a:rPr lang="fr-BE" dirty="0">
                <a:solidFill>
                  <a:schemeClr val="accent6"/>
                </a:solidFill>
              </a:rPr>
              <a:t> in de </a:t>
            </a:r>
            <a:r>
              <a:rPr lang="fr-BE" dirty="0" err="1">
                <a:solidFill>
                  <a:schemeClr val="accent6"/>
                </a:solidFill>
              </a:rPr>
              <a:t>stad</a:t>
            </a:r>
            <a:r>
              <a:rPr lang="fr-BE" dirty="0">
                <a:solidFill>
                  <a:schemeClr val="accent6"/>
                </a:solidFill>
              </a:rPr>
              <a:t> </a:t>
            </a:r>
            <a:r>
              <a:rPr lang="fr-BE" dirty="0" err="1">
                <a:solidFill>
                  <a:schemeClr val="accent6"/>
                </a:solidFill>
              </a:rPr>
              <a:t>wonen</a:t>
            </a:r>
            <a:r>
              <a:rPr lang="fr-BE" dirty="0">
                <a:solidFill>
                  <a:schemeClr val="accent6"/>
                </a:solidFill>
              </a:rPr>
              <a:t> om </a:t>
            </a:r>
            <a:r>
              <a:rPr lang="fr-BE" dirty="0" err="1">
                <a:solidFill>
                  <a:schemeClr val="accent6"/>
                </a:solidFill>
              </a:rPr>
              <a:t>zich</a:t>
            </a:r>
            <a:r>
              <a:rPr lang="fr-BE" dirty="0">
                <a:solidFill>
                  <a:schemeClr val="accent6"/>
                </a:solidFill>
              </a:rPr>
              <a:t> </a:t>
            </a:r>
            <a:r>
              <a:rPr lang="fr-BE" dirty="0" err="1">
                <a:solidFill>
                  <a:schemeClr val="accent6"/>
                </a:solidFill>
              </a:rPr>
              <a:t>aan</a:t>
            </a:r>
            <a:r>
              <a:rPr lang="fr-BE" dirty="0">
                <a:solidFill>
                  <a:schemeClr val="accent6"/>
                </a:solidFill>
              </a:rPr>
              <a:t> te </a:t>
            </a:r>
            <a:r>
              <a:rPr lang="fr-BE" dirty="0" err="1">
                <a:solidFill>
                  <a:schemeClr val="accent6"/>
                </a:solidFill>
              </a:rPr>
              <a:t>passen</a:t>
            </a:r>
            <a:r>
              <a:rPr lang="fr-BE" dirty="0">
                <a:solidFill>
                  <a:schemeClr val="accent6"/>
                </a:solidFill>
              </a:rPr>
              <a:t> </a:t>
            </a:r>
            <a:r>
              <a:rPr lang="fr-BE" dirty="0" err="1">
                <a:solidFill>
                  <a:schemeClr val="accent6"/>
                </a:solidFill>
              </a:rPr>
              <a:t>aan</a:t>
            </a:r>
            <a:r>
              <a:rPr lang="fr-BE" dirty="0">
                <a:solidFill>
                  <a:schemeClr val="accent6"/>
                </a:solidFill>
              </a:rPr>
              <a:t> de </a:t>
            </a:r>
            <a:r>
              <a:rPr lang="fr-BE" dirty="0" err="1">
                <a:solidFill>
                  <a:schemeClr val="accent6"/>
                </a:solidFill>
              </a:rPr>
              <a:t>klimaatveranderingen</a:t>
            </a:r>
            <a:r>
              <a:rPr lang="fr-BE" dirty="0">
                <a:solidFill>
                  <a:schemeClr val="accent6"/>
                </a:solidFill>
              </a:rPr>
              <a:t> </a:t>
            </a:r>
            <a:r>
              <a:rPr lang="fr-BE" dirty="0" err="1">
                <a:solidFill>
                  <a:schemeClr val="accent6"/>
                </a:solidFill>
              </a:rPr>
              <a:t>tegen</a:t>
            </a:r>
            <a:r>
              <a:rPr lang="fr-BE" dirty="0">
                <a:solidFill>
                  <a:schemeClr val="accent6"/>
                </a:solidFill>
              </a:rPr>
              <a:t> 2050? </a:t>
            </a:r>
          </a:p>
          <a:p>
            <a:endParaRPr lang="fr-BE" dirty="0">
              <a:solidFill>
                <a:schemeClr val="accent6"/>
              </a:solidFill>
            </a:endParaRPr>
          </a:p>
          <a:p>
            <a:r>
              <a:rPr lang="fr-BE" dirty="0" err="1">
                <a:solidFill>
                  <a:schemeClr val="accent6"/>
                </a:solidFill>
              </a:rPr>
              <a:t>Welke</a:t>
            </a:r>
            <a:r>
              <a:rPr lang="fr-BE" dirty="0">
                <a:solidFill>
                  <a:schemeClr val="accent6"/>
                </a:solidFill>
              </a:rPr>
              <a:t> </a:t>
            </a:r>
            <a:r>
              <a:rPr lang="fr-BE" dirty="0" err="1">
                <a:solidFill>
                  <a:schemeClr val="accent6"/>
                </a:solidFill>
              </a:rPr>
              <a:t>aanpassingen</a:t>
            </a:r>
            <a:r>
              <a:rPr lang="fr-BE" dirty="0">
                <a:solidFill>
                  <a:schemeClr val="accent6"/>
                </a:solidFill>
              </a:rPr>
              <a:t> </a:t>
            </a:r>
            <a:r>
              <a:rPr lang="fr-BE" dirty="0" err="1">
                <a:solidFill>
                  <a:schemeClr val="accent6"/>
                </a:solidFill>
              </a:rPr>
              <a:t>zijn</a:t>
            </a:r>
            <a:r>
              <a:rPr lang="fr-BE" dirty="0">
                <a:solidFill>
                  <a:schemeClr val="accent6"/>
                </a:solidFill>
              </a:rPr>
              <a:t> </a:t>
            </a:r>
            <a:r>
              <a:rPr lang="fr-BE" dirty="0" err="1">
                <a:solidFill>
                  <a:schemeClr val="accent6"/>
                </a:solidFill>
              </a:rPr>
              <a:t>nodig</a:t>
            </a:r>
            <a:r>
              <a:rPr lang="fr-BE" dirty="0">
                <a:solidFill>
                  <a:schemeClr val="accent6"/>
                </a:solidFill>
              </a:rPr>
              <a:t> </a:t>
            </a:r>
            <a:r>
              <a:rPr lang="fr-BE" dirty="0" err="1">
                <a:solidFill>
                  <a:schemeClr val="accent6"/>
                </a:solidFill>
              </a:rPr>
              <a:t>voor</a:t>
            </a:r>
            <a:r>
              <a:rPr lang="fr-BE" dirty="0">
                <a:solidFill>
                  <a:schemeClr val="accent6"/>
                </a:solidFill>
              </a:rPr>
              <a:t> </a:t>
            </a:r>
            <a:r>
              <a:rPr lang="fr-BE" dirty="0" err="1">
                <a:solidFill>
                  <a:schemeClr val="accent6"/>
                </a:solidFill>
              </a:rPr>
              <a:t>een</a:t>
            </a:r>
            <a:r>
              <a:rPr lang="fr-BE" dirty="0">
                <a:solidFill>
                  <a:schemeClr val="accent6"/>
                </a:solidFill>
              </a:rPr>
              <a:t> </a:t>
            </a:r>
            <a:r>
              <a:rPr lang="fr-BE" dirty="0" err="1">
                <a:solidFill>
                  <a:schemeClr val="accent6"/>
                </a:solidFill>
              </a:rPr>
              <a:t>kwalitatieve</a:t>
            </a:r>
            <a:r>
              <a:rPr lang="fr-BE" dirty="0">
                <a:solidFill>
                  <a:schemeClr val="accent6"/>
                </a:solidFill>
              </a:rPr>
              <a:t>, </a:t>
            </a:r>
            <a:r>
              <a:rPr lang="fr-BE" dirty="0" err="1">
                <a:solidFill>
                  <a:schemeClr val="accent6"/>
                </a:solidFill>
              </a:rPr>
              <a:t>toegankelijke</a:t>
            </a:r>
            <a:r>
              <a:rPr lang="fr-BE" dirty="0">
                <a:solidFill>
                  <a:schemeClr val="accent6"/>
                </a:solidFill>
              </a:rPr>
              <a:t> en </a:t>
            </a:r>
            <a:r>
              <a:rPr lang="fr-BE" dirty="0" err="1">
                <a:solidFill>
                  <a:schemeClr val="accent6"/>
                </a:solidFill>
              </a:rPr>
              <a:t>milieurespecterende</a:t>
            </a:r>
            <a:r>
              <a:rPr lang="fr-BE" dirty="0">
                <a:solidFill>
                  <a:schemeClr val="accent6"/>
                </a:solidFill>
              </a:rPr>
              <a:t> </a:t>
            </a:r>
            <a:r>
              <a:rPr lang="fr-BE" dirty="0" err="1">
                <a:solidFill>
                  <a:schemeClr val="accent6"/>
                </a:solidFill>
              </a:rPr>
              <a:t>leefomgeving</a:t>
            </a:r>
            <a:r>
              <a:rPr lang="fr-BE" dirty="0">
                <a:solidFill>
                  <a:schemeClr val="accent6"/>
                </a:solidFill>
              </a:rPr>
              <a:t>, die </a:t>
            </a:r>
            <a:r>
              <a:rPr lang="fr-BE" dirty="0" err="1">
                <a:solidFill>
                  <a:schemeClr val="accent6"/>
                </a:solidFill>
              </a:rPr>
              <a:t>ervoor</a:t>
            </a:r>
            <a:r>
              <a:rPr lang="fr-BE" dirty="0">
                <a:solidFill>
                  <a:schemeClr val="accent6"/>
                </a:solidFill>
              </a:rPr>
              <a:t> </a:t>
            </a:r>
            <a:r>
              <a:rPr lang="fr-BE" dirty="0" err="1">
                <a:solidFill>
                  <a:schemeClr val="accent6"/>
                </a:solidFill>
              </a:rPr>
              <a:t>zorgt</a:t>
            </a:r>
            <a:r>
              <a:rPr lang="fr-BE" dirty="0">
                <a:solidFill>
                  <a:schemeClr val="accent6"/>
                </a:solidFill>
              </a:rPr>
              <a:t> die </a:t>
            </a:r>
            <a:r>
              <a:rPr lang="fr-BE" dirty="0" err="1">
                <a:solidFill>
                  <a:schemeClr val="accent6"/>
                </a:solidFill>
              </a:rPr>
              <a:t>iedereen</a:t>
            </a:r>
            <a:r>
              <a:rPr lang="fr-BE" dirty="0">
                <a:solidFill>
                  <a:schemeClr val="accent6"/>
                </a:solidFill>
              </a:rPr>
              <a:t> </a:t>
            </a:r>
            <a:r>
              <a:rPr lang="fr-BE" dirty="0" err="1">
                <a:solidFill>
                  <a:schemeClr val="accent6"/>
                </a:solidFill>
              </a:rPr>
              <a:t>waardig</a:t>
            </a:r>
            <a:r>
              <a:rPr lang="fr-BE" dirty="0">
                <a:solidFill>
                  <a:schemeClr val="accent6"/>
                </a:solidFill>
              </a:rPr>
              <a:t> kan </a:t>
            </a:r>
            <a:r>
              <a:rPr lang="fr-BE" dirty="0" err="1">
                <a:solidFill>
                  <a:schemeClr val="accent6"/>
                </a:solidFill>
              </a:rPr>
              <a:t>leven</a:t>
            </a:r>
            <a:r>
              <a:rPr lang="fr-BE" dirty="0">
                <a:solidFill>
                  <a:schemeClr val="accent6"/>
                </a:solidFill>
              </a:rPr>
              <a:t>?</a:t>
            </a:r>
            <a:endParaRPr lang="fr-FR" dirty="0">
              <a:solidFill>
                <a:schemeClr val="accent6"/>
              </a:solidFill>
            </a:endParaRPr>
          </a:p>
        </p:txBody>
      </p:sp>
      <p:sp>
        <p:nvSpPr>
          <p:cNvPr id="4" name="Espace réservé de la date 3">
            <a:extLst>
              <a:ext uri="{FF2B5EF4-FFF2-40B4-BE49-F238E27FC236}">
                <a16:creationId xmlns:a16="http://schemas.microsoft.com/office/drawing/2014/main" id="{FBC2678A-0B43-5C78-F0D1-FC83F8494A18}"/>
              </a:ext>
            </a:extLst>
          </p:cNvPr>
          <p:cNvSpPr>
            <a:spLocks noGrp="1"/>
          </p:cNvSpPr>
          <p:nvPr>
            <p:ph type="dt" sz="half" idx="10"/>
          </p:nvPr>
        </p:nvSpPr>
        <p:spPr/>
        <p:txBody>
          <a:bodyPr/>
          <a:lstStyle/>
          <a:p>
            <a:fld id="{359875D4-6A42-B94D-A3C7-FC66BE93130C}" type="datetime1">
              <a:rPr lang="fr-BE" smtClean="0"/>
              <a:t>31/10/2023</a:t>
            </a:fld>
            <a:endParaRPr lang="fr-FR"/>
          </a:p>
        </p:txBody>
      </p:sp>
      <p:sp>
        <p:nvSpPr>
          <p:cNvPr id="5" name="Espace réservé du pied de page 4">
            <a:extLst>
              <a:ext uri="{FF2B5EF4-FFF2-40B4-BE49-F238E27FC236}">
                <a16:creationId xmlns:a16="http://schemas.microsoft.com/office/drawing/2014/main" id="{B2D6FCA6-0FC2-E64D-DB58-289EBFBAF661}"/>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6" name="Espace réservé du numéro de diapositive 5">
            <a:extLst>
              <a:ext uri="{FF2B5EF4-FFF2-40B4-BE49-F238E27FC236}">
                <a16:creationId xmlns:a16="http://schemas.microsoft.com/office/drawing/2014/main" id="{F474A5FD-3901-2C44-BF7E-C4ECE572D19B}"/>
              </a:ext>
            </a:extLst>
          </p:cNvPr>
          <p:cNvSpPr>
            <a:spLocks noGrp="1"/>
          </p:cNvSpPr>
          <p:nvPr>
            <p:ph type="sldNum" sz="quarter" idx="12"/>
          </p:nvPr>
        </p:nvSpPr>
        <p:spPr/>
        <p:txBody>
          <a:bodyPr/>
          <a:lstStyle/>
          <a:p>
            <a:fld id="{6244264D-794F-EB4D-A7E8-54483551EB66}" type="slidenum">
              <a:rPr lang="fr-FR" smtClean="0"/>
              <a:pPr/>
              <a:t>35</a:t>
            </a:fld>
            <a:endParaRPr lang="fr-FR" dirty="0"/>
          </a:p>
        </p:txBody>
      </p:sp>
    </p:spTree>
    <p:extLst>
      <p:ext uri="{BB962C8B-B14F-4D97-AF65-F5344CB8AC3E}">
        <p14:creationId xmlns:p14="http://schemas.microsoft.com/office/powerpoint/2010/main" val="77825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D2944-501B-CF0C-0D93-F36D46A0495C}"/>
              </a:ext>
            </a:extLst>
          </p:cNvPr>
          <p:cNvSpPr>
            <a:spLocks noGrp="1"/>
          </p:cNvSpPr>
          <p:nvPr>
            <p:ph type="ctrTitle"/>
          </p:nvPr>
        </p:nvSpPr>
        <p:spPr/>
        <p:txBody>
          <a:bodyPr anchor="t">
            <a:normAutofit/>
          </a:bodyPr>
          <a:lstStyle/>
          <a:p>
            <a:r>
              <a:rPr lang="nl-BE" sz="5000" dirty="0"/>
              <a:t>[1] Context</a:t>
            </a:r>
          </a:p>
        </p:txBody>
      </p:sp>
      <p:sp>
        <p:nvSpPr>
          <p:cNvPr id="3" name="Sous-titre 2">
            <a:extLst>
              <a:ext uri="{FF2B5EF4-FFF2-40B4-BE49-F238E27FC236}">
                <a16:creationId xmlns:a16="http://schemas.microsoft.com/office/drawing/2014/main" id="{CCD49410-AA10-9B62-EF0F-0BC785D76A6E}"/>
              </a:ext>
            </a:extLst>
          </p:cNvPr>
          <p:cNvSpPr>
            <a:spLocks noGrp="1"/>
          </p:cNvSpPr>
          <p:nvPr>
            <p:ph type="subTitle" idx="1"/>
          </p:nvPr>
        </p:nvSpPr>
        <p:spPr>
          <a:xfrm>
            <a:off x="1524000" y="2401155"/>
            <a:ext cx="8768862" cy="2649017"/>
          </a:xfrm>
        </p:spPr>
        <p:txBody>
          <a:bodyPr>
            <a:normAutofit/>
          </a:bodyPr>
          <a:lstStyle/>
          <a:p>
            <a:r>
              <a:rPr lang="fr-BE" dirty="0">
                <a:solidFill>
                  <a:schemeClr val="accent6"/>
                </a:solidFill>
              </a:rPr>
              <a:t>« </a:t>
            </a:r>
            <a:r>
              <a:rPr lang="en-US" dirty="0">
                <a:solidFill>
                  <a:schemeClr val="accent6"/>
                </a:solidFill>
              </a:rPr>
              <a:t>Brussels residents have the capacity to see where the problems are because they live them </a:t>
            </a:r>
            <a:r>
              <a:rPr lang="fr-BE" dirty="0">
                <a:solidFill>
                  <a:schemeClr val="accent6"/>
                </a:solidFill>
              </a:rPr>
              <a:t>» Alain Maron, </a:t>
            </a:r>
            <a:r>
              <a:rPr lang="nl-NL" dirty="0">
                <a:solidFill>
                  <a:schemeClr val="accent6"/>
                </a:solidFill>
              </a:rPr>
              <a:t>Minister of </a:t>
            </a:r>
            <a:r>
              <a:rPr lang="nl-NL" dirty="0" err="1">
                <a:solidFill>
                  <a:schemeClr val="accent6"/>
                </a:solidFill>
              </a:rPr>
              <a:t>Climate</a:t>
            </a:r>
            <a:r>
              <a:rPr lang="nl-NL" dirty="0">
                <a:solidFill>
                  <a:schemeClr val="accent6"/>
                </a:solidFill>
              </a:rPr>
              <a:t> </a:t>
            </a:r>
            <a:r>
              <a:rPr lang="nl-NL" dirty="0" err="1">
                <a:solidFill>
                  <a:schemeClr val="accent6"/>
                </a:solidFill>
              </a:rPr>
              <a:t>transition</a:t>
            </a:r>
            <a:r>
              <a:rPr lang="nl-NL" dirty="0">
                <a:solidFill>
                  <a:schemeClr val="accent6"/>
                </a:solidFill>
              </a:rPr>
              <a:t>, Environnement, </a:t>
            </a:r>
            <a:r>
              <a:rPr lang="nl-NL" dirty="0" err="1">
                <a:solidFill>
                  <a:schemeClr val="accent6"/>
                </a:solidFill>
              </a:rPr>
              <a:t>Engergie</a:t>
            </a:r>
            <a:r>
              <a:rPr lang="nl-NL" dirty="0">
                <a:solidFill>
                  <a:schemeClr val="accent6"/>
                </a:solidFill>
              </a:rPr>
              <a:t> en </a:t>
            </a:r>
            <a:r>
              <a:rPr lang="nl-NL" dirty="0" err="1">
                <a:solidFill>
                  <a:schemeClr val="accent6"/>
                </a:solidFill>
              </a:rPr>
              <a:t>Participatif</a:t>
            </a:r>
            <a:r>
              <a:rPr lang="nl-NL" dirty="0">
                <a:solidFill>
                  <a:schemeClr val="accent6"/>
                </a:solidFill>
              </a:rPr>
              <a:t> Democratie</a:t>
            </a:r>
          </a:p>
          <a:p>
            <a:endParaRPr lang="nl-NL" dirty="0">
              <a:solidFill>
                <a:schemeClr val="accent6"/>
              </a:solidFill>
            </a:endParaRPr>
          </a:p>
          <a:p>
            <a:r>
              <a:rPr lang="fr-BE" dirty="0">
                <a:solidFill>
                  <a:schemeClr val="accent6"/>
                </a:solidFill>
              </a:rPr>
              <a:t>« A </a:t>
            </a:r>
            <a:r>
              <a:rPr lang="fr-BE" dirty="0" err="1">
                <a:solidFill>
                  <a:schemeClr val="accent6"/>
                </a:solidFill>
              </a:rPr>
              <a:t>climate</a:t>
            </a:r>
            <a:r>
              <a:rPr lang="fr-BE" dirty="0">
                <a:solidFill>
                  <a:schemeClr val="accent6"/>
                </a:solidFill>
              </a:rPr>
              <a:t> transition </a:t>
            </a:r>
            <a:r>
              <a:rPr lang="fr-BE" dirty="0" err="1">
                <a:solidFill>
                  <a:schemeClr val="accent6"/>
                </a:solidFill>
              </a:rPr>
              <a:t>won’t</a:t>
            </a:r>
            <a:r>
              <a:rPr lang="fr-BE" dirty="0">
                <a:solidFill>
                  <a:schemeClr val="accent6"/>
                </a:solidFill>
              </a:rPr>
              <a:t> </a:t>
            </a:r>
            <a:r>
              <a:rPr lang="fr-BE" dirty="0" err="1">
                <a:solidFill>
                  <a:schemeClr val="accent6"/>
                </a:solidFill>
              </a:rPr>
              <a:t>happen</a:t>
            </a:r>
            <a:r>
              <a:rPr lang="fr-BE" dirty="0">
                <a:solidFill>
                  <a:schemeClr val="accent6"/>
                </a:solidFill>
              </a:rPr>
              <a:t> </a:t>
            </a:r>
            <a:r>
              <a:rPr lang="fr-BE" dirty="0" err="1">
                <a:solidFill>
                  <a:schemeClr val="accent6"/>
                </a:solidFill>
              </a:rPr>
              <a:t>when</a:t>
            </a:r>
            <a:r>
              <a:rPr lang="fr-BE" dirty="0">
                <a:solidFill>
                  <a:schemeClr val="accent6"/>
                </a:solidFill>
              </a:rPr>
              <a:t> </a:t>
            </a:r>
            <a:r>
              <a:rPr lang="fr-BE" dirty="0" err="1">
                <a:solidFill>
                  <a:schemeClr val="accent6"/>
                </a:solidFill>
              </a:rPr>
              <a:t>it</a:t>
            </a:r>
            <a:r>
              <a:rPr lang="fr-BE" dirty="0">
                <a:solidFill>
                  <a:schemeClr val="accent6"/>
                </a:solidFill>
              </a:rPr>
              <a:t> </a:t>
            </a:r>
            <a:r>
              <a:rPr lang="fr-BE" dirty="0" err="1">
                <a:solidFill>
                  <a:schemeClr val="accent6"/>
                </a:solidFill>
              </a:rPr>
              <a:t>isn’t</a:t>
            </a:r>
            <a:r>
              <a:rPr lang="fr-BE" dirty="0">
                <a:solidFill>
                  <a:schemeClr val="accent6"/>
                </a:solidFill>
              </a:rPr>
              <a:t> </a:t>
            </a:r>
            <a:r>
              <a:rPr lang="fr-BE" dirty="0" err="1">
                <a:solidFill>
                  <a:schemeClr val="accent6"/>
                </a:solidFill>
              </a:rPr>
              <a:t>just</a:t>
            </a:r>
            <a:r>
              <a:rPr lang="fr-BE" dirty="0">
                <a:solidFill>
                  <a:schemeClr val="accent6"/>
                </a:solidFill>
              </a:rPr>
              <a:t> »</a:t>
            </a:r>
          </a:p>
          <a:p>
            <a:endParaRPr lang="nl-NL" dirty="0">
              <a:solidFill>
                <a:schemeClr val="accent6"/>
              </a:solidFill>
            </a:endParaRPr>
          </a:p>
        </p:txBody>
      </p:sp>
      <p:sp>
        <p:nvSpPr>
          <p:cNvPr id="4" name="Espace réservé de la date 3">
            <a:extLst>
              <a:ext uri="{FF2B5EF4-FFF2-40B4-BE49-F238E27FC236}">
                <a16:creationId xmlns:a16="http://schemas.microsoft.com/office/drawing/2014/main" id="{FBC2678A-0B43-5C78-F0D1-FC83F8494A18}"/>
              </a:ext>
            </a:extLst>
          </p:cNvPr>
          <p:cNvSpPr>
            <a:spLocks noGrp="1"/>
          </p:cNvSpPr>
          <p:nvPr>
            <p:ph type="dt" sz="half" idx="10"/>
          </p:nvPr>
        </p:nvSpPr>
        <p:spPr/>
        <p:txBody>
          <a:bodyPr/>
          <a:lstStyle/>
          <a:p>
            <a:fld id="{359875D4-6A42-B94D-A3C7-FC66BE93130C}" type="datetime1">
              <a:rPr lang="fr-BE" smtClean="0"/>
              <a:t>31/10/2023</a:t>
            </a:fld>
            <a:endParaRPr lang="fr-FR"/>
          </a:p>
        </p:txBody>
      </p:sp>
      <p:sp>
        <p:nvSpPr>
          <p:cNvPr id="5" name="Espace réservé du pied de page 4">
            <a:extLst>
              <a:ext uri="{FF2B5EF4-FFF2-40B4-BE49-F238E27FC236}">
                <a16:creationId xmlns:a16="http://schemas.microsoft.com/office/drawing/2014/main" id="{B2D6FCA6-0FC2-E64D-DB58-289EBFBAF661}"/>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6" name="Espace réservé du numéro de diapositive 5">
            <a:extLst>
              <a:ext uri="{FF2B5EF4-FFF2-40B4-BE49-F238E27FC236}">
                <a16:creationId xmlns:a16="http://schemas.microsoft.com/office/drawing/2014/main" id="{F474A5FD-3901-2C44-BF7E-C4ECE572D19B}"/>
              </a:ext>
            </a:extLst>
          </p:cNvPr>
          <p:cNvSpPr>
            <a:spLocks noGrp="1"/>
          </p:cNvSpPr>
          <p:nvPr>
            <p:ph type="sldNum" sz="quarter" idx="12"/>
          </p:nvPr>
        </p:nvSpPr>
        <p:spPr/>
        <p:txBody>
          <a:bodyPr/>
          <a:lstStyle/>
          <a:p>
            <a:fld id="{6244264D-794F-EB4D-A7E8-54483551EB66}" type="slidenum">
              <a:rPr lang="fr-FR" smtClean="0"/>
              <a:pPr/>
              <a:t>4</a:t>
            </a:fld>
            <a:endParaRPr lang="fr-FR" dirty="0"/>
          </a:p>
        </p:txBody>
      </p:sp>
    </p:spTree>
    <p:extLst>
      <p:ext uri="{BB962C8B-B14F-4D97-AF65-F5344CB8AC3E}">
        <p14:creationId xmlns:p14="http://schemas.microsoft.com/office/powerpoint/2010/main" val="46530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D2944-501B-CF0C-0D93-F36D46A0495C}"/>
              </a:ext>
            </a:extLst>
          </p:cNvPr>
          <p:cNvSpPr>
            <a:spLocks noGrp="1"/>
          </p:cNvSpPr>
          <p:nvPr>
            <p:ph type="ctrTitle"/>
          </p:nvPr>
        </p:nvSpPr>
        <p:spPr/>
        <p:txBody>
          <a:bodyPr anchor="t">
            <a:normAutofit/>
          </a:bodyPr>
          <a:lstStyle/>
          <a:p>
            <a:r>
              <a:rPr lang="nl-BE" sz="5000" dirty="0"/>
              <a:t>[1] Context</a:t>
            </a:r>
          </a:p>
        </p:txBody>
      </p:sp>
      <p:sp>
        <p:nvSpPr>
          <p:cNvPr id="3" name="Sous-titre 2">
            <a:extLst>
              <a:ext uri="{FF2B5EF4-FFF2-40B4-BE49-F238E27FC236}">
                <a16:creationId xmlns:a16="http://schemas.microsoft.com/office/drawing/2014/main" id="{CCD49410-AA10-9B62-EF0F-0BC785D76A6E}"/>
              </a:ext>
            </a:extLst>
          </p:cNvPr>
          <p:cNvSpPr>
            <a:spLocks noGrp="1"/>
          </p:cNvSpPr>
          <p:nvPr>
            <p:ph type="subTitle" idx="1"/>
          </p:nvPr>
        </p:nvSpPr>
        <p:spPr>
          <a:xfrm>
            <a:off x="1524000" y="2019300"/>
            <a:ext cx="8768862" cy="3257549"/>
          </a:xfrm>
        </p:spPr>
        <p:txBody>
          <a:bodyPr>
            <a:normAutofit fontScale="85000" lnSpcReduction="20000"/>
          </a:bodyPr>
          <a:lstStyle/>
          <a:p>
            <a:r>
              <a:rPr lang="nl-BE" u="sng" dirty="0">
                <a:solidFill>
                  <a:schemeClr val="accent6"/>
                </a:solidFill>
              </a:rPr>
              <a:t>General policy statement 2019-2024 :</a:t>
            </a:r>
          </a:p>
          <a:p>
            <a:r>
              <a:rPr lang="en-US" dirty="0">
                <a:solidFill>
                  <a:schemeClr val="accent6"/>
                </a:solidFill>
              </a:rPr>
              <a:t>"The government will initiate a public debate with Brussels citizens, economic, social and institutional actors, transition initiatives and local authorities around a 'low-carbon' vision for Brussels by 2050.“</a:t>
            </a:r>
          </a:p>
          <a:p>
            <a:endParaRPr lang="fr-FR" dirty="0">
              <a:solidFill>
                <a:schemeClr val="accent6"/>
              </a:solidFill>
            </a:endParaRPr>
          </a:p>
          <a:p>
            <a:r>
              <a:rPr lang="nl-BE" u="sng" dirty="0" err="1">
                <a:solidFill>
                  <a:schemeClr val="accent6"/>
                </a:solidFill>
              </a:rPr>
              <a:t>Climate</a:t>
            </a:r>
            <a:r>
              <a:rPr lang="nl-BE" u="sng" dirty="0">
                <a:solidFill>
                  <a:schemeClr val="accent6"/>
                </a:solidFill>
              </a:rPr>
              <a:t> </a:t>
            </a:r>
            <a:r>
              <a:rPr lang="nl-BE" u="sng" dirty="0" err="1">
                <a:solidFill>
                  <a:schemeClr val="accent6"/>
                </a:solidFill>
              </a:rPr>
              <a:t>law</a:t>
            </a:r>
            <a:r>
              <a:rPr lang="nl-BE" u="sng" dirty="0">
                <a:solidFill>
                  <a:schemeClr val="accent6"/>
                </a:solidFill>
              </a:rPr>
              <a:t> (COBRACE)</a:t>
            </a:r>
            <a:r>
              <a:rPr lang="nl-BE" dirty="0">
                <a:solidFill>
                  <a:schemeClr val="accent6"/>
                </a:solidFill>
              </a:rPr>
              <a:t> : </a:t>
            </a:r>
          </a:p>
          <a:p>
            <a:r>
              <a:rPr lang="en-US" dirty="0">
                <a:solidFill>
                  <a:schemeClr val="accent6"/>
                </a:solidFill>
              </a:rPr>
              <a:t>Article 6 of the climate regulation provides a framework for citizen participation and citizen contribution to climate policy.</a:t>
            </a:r>
          </a:p>
          <a:p>
            <a:endParaRPr lang="fr-FR" dirty="0">
              <a:solidFill>
                <a:schemeClr val="accent6"/>
              </a:solidFill>
            </a:endParaRPr>
          </a:p>
          <a:p>
            <a:r>
              <a:rPr lang="nl-BE" u="sng" dirty="0">
                <a:solidFill>
                  <a:schemeClr val="accent6"/>
                </a:solidFill>
              </a:rPr>
              <a:t>&gt; Design </a:t>
            </a:r>
            <a:r>
              <a:rPr lang="nl-BE" u="sng" dirty="0" err="1">
                <a:solidFill>
                  <a:schemeClr val="accent6"/>
                </a:solidFill>
              </a:rPr>
              <a:t>note</a:t>
            </a:r>
            <a:r>
              <a:rPr lang="nl-BE" u="sng" dirty="0">
                <a:solidFill>
                  <a:schemeClr val="accent6"/>
                </a:solidFill>
              </a:rPr>
              <a:t> G1000 &gt; </a:t>
            </a:r>
            <a:r>
              <a:rPr lang="nl-BE" u="sng" dirty="0" err="1">
                <a:solidFill>
                  <a:schemeClr val="accent6"/>
                </a:solidFill>
              </a:rPr>
              <a:t>the</a:t>
            </a:r>
            <a:r>
              <a:rPr lang="nl-BE" u="sng" dirty="0">
                <a:solidFill>
                  <a:schemeClr val="accent6"/>
                </a:solidFill>
              </a:rPr>
              <a:t> project</a:t>
            </a:r>
          </a:p>
        </p:txBody>
      </p:sp>
      <p:sp>
        <p:nvSpPr>
          <p:cNvPr id="4" name="Espace réservé de la date 3">
            <a:extLst>
              <a:ext uri="{FF2B5EF4-FFF2-40B4-BE49-F238E27FC236}">
                <a16:creationId xmlns:a16="http://schemas.microsoft.com/office/drawing/2014/main" id="{FBC2678A-0B43-5C78-F0D1-FC83F8494A18}"/>
              </a:ext>
            </a:extLst>
          </p:cNvPr>
          <p:cNvSpPr>
            <a:spLocks noGrp="1"/>
          </p:cNvSpPr>
          <p:nvPr>
            <p:ph type="dt" sz="half" idx="10"/>
          </p:nvPr>
        </p:nvSpPr>
        <p:spPr/>
        <p:txBody>
          <a:bodyPr/>
          <a:lstStyle/>
          <a:p>
            <a:fld id="{359875D4-6A42-B94D-A3C7-FC66BE93130C}" type="datetime1">
              <a:rPr lang="fr-BE" smtClean="0"/>
              <a:t>31/10/2023</a:t>
            </a:fld>
            <a:endParaRPr lang="fr-FR"/>
          </a:p>
        </p:txBody>
      </p:sp>
      <p:sp>
        <p:nvSpPr>
          <p:cNvPr id="5" name="Espace réservé du pied de page 4">
            <a:extLst>
              <a:ext uri="{FF2B5EF4-FFF2-40B4-BE49-F238E27FC236}">
                <a16:creationId xmlns:a16="http://schemas.microsoft.com/office/drawing/2014/main" id="{B2D6FCA6-0FC2-E64D-DB58-289EBFBAF661}"/>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6" name="Espace réservé du numéro de diapositive 5">
            <a:extLst>
              <a:ext uri="{FF2B5EF4-FFF2-40B4-BE49-F238E27FC236}">
                <a16:creationId xmlns:a16="http://schemas.microsoft.com/office/drawing/2014/main" id="{F474A5FD-3901-2C44-BF7E-C4ECE572D19B}"/>
              </a:ext>
            </a:extLst>
          </p:cNvPr>
          <p:cNvSpPr>
            <a:spLocks noGrp="1"/>
          </p:cNvSpPr>
          <p:nvPr>
            <p:ph type="sldNum" sz="quarter" idx="12"/>
          </p:nvPr>
        </p:nvSpPr>
        <p:spPr/>
        <p:txBody>
          <a:bodyPr/>
          <a:lstStyle/>
          <a:p>
            <a:fld id="{6244264D-794F-EB4D-A7E8-54483551EB66}" type="slidenum">
              <a:rPr lang="fr-FR" smtClean="0"/>
              <a:pPr/>
              <a:t>5</a:t>
            </a:fld>
            <a:endParaRPr lang="fr-FR" dirty="0"/>
          </a:p>
        </p:txBody>
      </p:sp>
    </p:spTree>
    <p:extLst>
      <p:ext uri="{BB962C8B-B14F-4D97-AF65-F5344CB8AC3E}">
        <p14:creationId xmlns:p14="http://schemas.microsoft.com/office/powerpoint/2010/main" val="67137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D2944-501B-CF0C-0D93-F36D46A0495C}"/>
              </a:ext>
            </a:extLst>
          </p:cNvPr>
          <p:cNvSpPr>
            <a:spLocks noGrp="1"/>
          </p:cNvSpPr>
          <p:nvPr>
            <p:ph type="ctrTitle"/>
          </p:nvPr>
        </p:nvSpPr>
        <p:spPr>
          <a:xfrm>
            <a:off x="1524000" y="2665413"/>
            <a:ext cx="9144000" cy="973137"/>
          </a:xfrm>
        </p:spPr>
        <p:txBody>
          <a:bodyPr anchor="t">
            <a:normAutofit/>
          </a:bodyPr>
          <a:lstStyle/>
          <a:p>
            <a:r>
              <a:rPr lang="nl-BE" sz="5000" dirty="0"/>
              <a:t>[2] How does </a:t>
            </a:r>
            <a:r>
              <a:rPr lang="nl-BE" sz="5000" dirty="0" err="1"/>
              <a:t>it</a:t>
            </a:r>
            <a:r>
              <a:rPr lang="nl-BE" sz="5000" dirty="0"/>
              <a:t> </a:t>
            </a:r>
            <a:r>
              <a:rPr lang="nl-BE" sz="5000" dirty="0" err="1"/>
              <a:t>works</a:t>
            </a:r>
            <a:endParaRPr lang="nl-BE" sz="5000" dirty="0"/>
          </a:p>
        </p:txBody>
      </p:sp>
      <p:sp>
        <p:nvSpPr>
          <p:cNvPr id="4" name="Espace réservé de la date 3">
            <a:extLst>
              <a:ext uri="{FF2B5EF4-FFF2-40B4-BE49-F238E27FC236}">
                <a16:creationId xmlns:a16="http://schemas.microsoft.com/office/drawing/2014/main" id="{FBC2678A-0B43-5C78-F0D1-FC83F8494A18}"/>
              </a:ext>
            </a:extLst>
          </p:cNvPr>
          <p:cNvSpPr>
            <a:spLocks noGrp="1"/>
          </p:cNvSpPr>
          <p:nvPr>
            <p:ph type="dt" sz="half" idx="10"/>
          </p:nvPr>
        </p:nvSpPr>
        <p:spPr/>
        <p:txBody>
          <a:bodyPr/>
          <a:lstStyle/>
          <a:p>
            <a:fld id="{359875D4-6A42-B94D-A3C7-FC66BE93130C}" type="datetime1">
              <a:rPr lang="fr-BE" smtClean="0"/>
              <a:t>31/10/2023</a:t>
            </a:fld>
            <a:endParaRPr lang="fr-FR"/>
          </a:p>
        </p:txBody>
      </p:sp>
      <p:sp>
        <p:nvSpPr>
          <p:cNvPr id="5" name="Espace réservé du pied de page 4">
            <a:extLst>
              <a:ext uri="{FF2B5EF4-FFF2-40B4-BE49-F238E27FC236}">
                <a16:creationId xmlns:a16="http://schemas.microsoft.com/office/drawing/2014/main" id="{B2D6FCA6-0FC2-E64D-DB58-289EBFBAF661}"/>
              </a:ext>
            </a:extLst>
          </p:cNvPr>
          <p:cNvSpPr>
            <a:spLocks noGrp="1"/>
          </p:cNvSpPr>
          <p:nvPr>
            <p:ph type="ftr" sz="quarter" idx="11"/>
          </p:nvPr>
        </p:nvSpPr>
        <p:spPr/>
        <p:txBody>
          <a:bodyPr/>
          <a:lstStyle/>
          <a:p>
            <a:r>
              <a:rPr lang="fr-FR" dirty="0" err="1"/>
              <a:t>Burgerraad</a:t>
            </a:r>
            <a:r>
              <a:rPr lang="fr-FR" dirty="0"/>
              <a:t> </a:t>
            </a:r>
            <a:r>
              <a:rPr lang="fr-FR" dirty="0" err="1"/>
              <a:t>voor</a:t>
            </a:r>
            <a:r>
              <a:rPr lang="fr-FR" dirty="0"/>
              <a:t> het </a:t>
            </a:r>
            <a:r>
              <a:rPr lang="fr-FR" dirty="0" err="1"/>
              <a:t>klimaat</a:t>
            </a:r>
            <a:endParaRPr lang="fr-FR" dirty="0"/>
          </a:p>
        </p:txBody>
      </p:sp>
      <p:sp>
        <p:nvSpPr>
          <p:cNvPr id="6" name="Espace réservé du numéro de diapositive 5">
            <a:extLst>
              <a:ext uri="{FF2B5EF4-FFF2-40B4-BE49-F238E27FC236}">
                <a16:creationId xmlns:a16="http://schemas.microsoft.com/office/drawing/2014/main" id="{F474A5FD-3901-2C44-BF7E-C4ECE572D19B}"/>
              </a:ext>
            </a:extLst>
          </p:cNvPr>
          <p:cNvSpPr>
            <a:spLocks noGrp="1"/>
          </p:cNvSpPr>
          <p:nvPr>
            <p:ph type="sldNum" sz="quarter" idx="12"/>
          </p:nvPr>
        </p:nvSpPr>
        <p:spPr/>
        <p:txBody>
          <a:bodyPr/>
          <a:lstStyle/>
          <a:p>
            <a:fld id="{6244264D-794F-EB4D-A7E8-54483551EB66}" type="slidenum">
              <a:rPr lang="fr-FR" smtClean="0"/>
              <a:pPr/>
              <a:t>6</a:t>
            </a:fld>
            <a:endParaRPr lang="fr-FR" dirty="0"/>
          </a:p>
        </p:txBody>
      </p:sp>
    </p:spTree>
    <p:extLst>
      <p:ext uri="{BB962C8B-B14F-4D97-AF65-F5344CB8AC3E}">
        <p14:creationId xmlns:p14="http://schemas.microsoft.com/office/powerpoint/2010/main" val="196171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e la date 17">
            <a:extLst>
              <a:ext uri="{FF2B5EF4-FFF2-40B4-BE49-F238E27FC236}">
                <a16:creationId xmlns:a16="http://schemas.microsoft.com/office/drawing/2014/main" id="{81F30215-28E6-5DD0-0F4E-337AD9C4134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3CB7BF46-7A42-BF44-BB81-A63B2D236DD5}" type="datetime1">
              <a:rPr lang="en-US" smtClean="0">
                <a:solidFill>
                  <a:schemeClr val="tx1">
                    <a:tint val="75000"/>
                  </a:schemeClr>
                </a:solidFill>
                <a:latin typeface="+mn-lt"/>
                <a:cs typeface="+mn-cs"/>
              </a:rPr>
              <a:pPr>
                <a:spcAft>
                  <a:spcPts val="600"/>
                </a:spcAft>
              </a:pPr>
              <a:t>10/31/2023</a:t>
            </a:fld>
            <a:endParaRPr lang="en-US">
              <a:solidFill>
                <a:schemeClr val="tx1">
                  <a:tint val="75000"/>
                </a:schemeClr>
              </a:solidFill>
              <a:latin typeface="+mn-lt"/>
              <a:cs typeface="+mn-cs"/>
            </a:endParaRPr>
          </a:p>
        </p:txBody>
      </p:sp>
      <p:sp>
        <p:nvSpPr>
          <p:cNvPr id="19" name="Espace réservé du pied de page 18">
            <a:extLst>
              <a:ext uri="{FF2B5EF4-FFF2-40B4-BE49-F238E27FC236}">
                <a16:creationId xmlns:a16="http://schemas.microsoft.com/office/drawing/2014/main" id="{D33FECCB-3B8A-A9D3-9D03-7D98EF43F08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Burgerraad voor het klimaat</a:t>
            </a:r>
          </a:p>
        </p:txBody>
      </p:sp>
      <p:sp>
        <p:nvSpPr>
          <p:cNvPr id="20" name="Espace réservé du numéro de diapositive 19">
            <a:extLst>
              <a:ext uri="{FF2B5EF4-FFF2-40B4-BE49-F238E27FC236}">
                <a16:creationId xmlns:a16="http://schemas.microsoft.com/office/drawing/2014/main" id="{196CDF28-D969-AA09-F9D9-B680C6B3FAB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244264D-794F-EB4D-A7E8-54483551EB66}" type="slidenum">
              <a:rPr lang="en-US" smtClean="0">
                <a:solidFill>
                  <a:schemeClr val="tx1">
                    <a:tint val="75000"/>
                  </a:schemeClr>
                </a:solidFill>
                <a:latin typeface="+mn-lt"/>
                <a:cs typeface="+mn-cs"/>
              </a:rPr>
              <a:pPr>
                <a:spcAft>
                  <a:spcPts val="600"/>
                </a:spcAft>
              </a:pPr>
              <a:t>7</a:t>
            </a:fld>
            <a:endParaRPr lang="en-US">
              <a:solidFill>
                <a:schemeClr val="tx1">
                  <a:tint val="75000"/>
                </a:schemeClr>
              </a:solidFill>
              <a:latin typeface="+mn-lt"/>
              <a:cs typeface="+mn-cs"/>
            </a:endParaRPr>
          </a:p>
        </p:txBody>
      </p:sp>
      <p:pic>
        <p:nvPicPr>
          <p:cNvPr id="39" name="Afbeelding 38" descr="Afbeelding met diagram&#10;&#10;Automatisch gegenereerde beschrijving">
            <a:extLst>
              <a:ext uri="{FF2B5EF4-FFF2-40B4-BE49-F238E27FC236}">
                <a16:creationId xmlns:a16="http://schemas.microsoft.com/office/drawing/2014/main" id="{4F6CEC6F-0142-9B96-E272-CD26D6BB6A56}"/>
              </a:ext>
            </a:extLst>
          </p:cNvPr>
          <p:cNvPicPr>
            <a:picLocks noChangeAspect="1"/>
          </p:cNvPicPr>
          <p:nvPr/>
        </p:nvPicPr>
        <p:blipFill>
          <a:blip r:embed="rId2"/>
          <a:stretch>
            <a:fillRect/>
          </a:stretch>
        </p:blipFill>
        <p:spPr>
          <a:xfrm>
            <a:off x="643467" y="716364"/>
            <a:ext cx="10905066" cy="5425270"/>
          </a:xfrm>
          <a:prstGeom prst="rect">
            <a:avLst/>
          </a:prstGeom>
        </p:spPr>
      </p:pic>
    </p:spTree>
    <p:extLst>
      <p:ext uri="{BB962C8B-B14F-4D97-AF65-F5344CB8AC3E}">
        <p14:creationId xmlns:p14="http://schemas.microsoft.com/office/powerpoint/2010/main" val="276819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e la date 17">
            <a:extLst>
              <a:ext uri="{FF2B5EF4-FFF2-40B4-BE49-F238E27FC236}">
                <a16:creationId xmlns:a16="http://schemas.microsoft.com/office/drawing/2014/main" id="{81F30215-28E6-5DD0-0F4E-337AD9C4134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3CB7BF46-7A42-BF44-BB81-A63B2D236DD5}" type="datetime1">
              <a:rPr lang="en-US" smtClean="0">
                <a:solidFill>
                  <a:schemeClr val="tx1">
                    <a:tint val="75000"/>
                  </a:schemeClr>
                </a:solidFill>
                <a:latin typeface="+mn-lt"/>
                <a:cs typeface="+mn-cs"/>
              </a:rPr>
              <a:pPr>
                <a:spcAft>
                  <a:spcPts val="600"/>
                </a:spcAft>
              </a:pPr>
              <a:t>10/31/2023</a:t>
            </a:fld>
            <a:endParaRPr lang="en-US">
              <a:solidFill>
                <a:schemeClr val="tx1">
                  <a:tint val="75000"/>
                </a:schemeClr>
              </a:solidFill>
              <a:latin typeface="+mn-lt"/>
              <a:cs typeface="+mn-cs"/>
            </a:endParaRPr>
          </a:p>
        </p:txBody>
      </p:sp>
      <p:sp>
        <p:nvSpPr>
          <p:cNvPr id="19" name="Espace réservé du pied de page 18">
            <a:extLst>
              <a:ext uri="{FF2B5EF4-FFF2-40B4-BE49-F238E27FC236}">
                <a16:creationId xmlns:a16="http://schemas.microsoft.com/office/drawing/2014/main" id="{D33FECCB-3B8A-A9D3-9D03-7D98EF43F08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Burgerraad voor het klimaat</a:t>
            </a:r>
          </a:p>
        </p:txBody>
      </p:sp>
      <p:sp>
        <p:nvSpPr>
          <p:cNvPr id="20" name="Espace réservé du numéro de diapositive 19">
            <a:extLst>
              <a:ext uri="{FF2B5EF4-FFF2-40B4-BE49-F238E27FC236}">
                <a16:creationId xmlns:a16="http://schemas.microsoft.com/office/drawing/2014/main" id="{196CDF28-D969-AA09-F9D9-B680C6B3FAB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244264D-794F-EB4D-A7E8-54483551EB66}" type="slidenum">
              <a:rPr lang="en-US" smtClean="0">
                <a:solidFill>
                  <a:schemeClr val="tx1">
                    <a:tint val="75000"/>
                  </a:schemeClr>
                </a:solidFill>
                <a:latin typeface="+mn-lt"/>
                <a:cs typeface="+mn-cs"/>
              </a:rPr>
              <a:pPr>
                <a:spcAft>
                  <a:spcPts val="600"/>
                </a:spcAft>
              </a:pPr>
              <a:t>8</a:t>
            </a:fld>
            <a:endParaRPr lang="en-US">
              <a:solidFill>
                <a:schemeClr val="tx1">
                  <a:tint val="75000"/>
                </a:schemeClr>
              </a:solidFill>
              <a:latin typeface="+mn-lt"/>
              <a:cs typeface="+mn-cs"/>
            </a:endParaRPr>
          </a:p>
        </p:txBody>
      </p:sp>
      <p:pic>
        <p:nvPicPr>
          <p:cNvPr id="39" name="Afbeelding 38" descr="Afbeelding met diagram&#10;&#10;Automatisch gegenereerde beschrijving">
            <a:extLst>
              <a:ext uri="{FF2B5EF4-FFF2-40B4-BE49-F238E27FC236}">
                <a16:creationId xmlns:a16="http://schemas.microsoft.com/office/drawing/2014/main" id="{4F6CEC6F-0142-9B96-E272-CD26D6BB6A56}"/>
              </a:ext>
            </a:extLst>
          </p:cNvPr>
          <p:cNvPicPr>
            <a:picLocks noChangeAspect="1"/>
          </p:cNvPicPr>
          <p:nvPr/>
        </p:nvPicPr>
        <p:blipFill>
          <a:blip r:embed="rId2"/>
          <a:stretch>
            <a:fillRect/>
          </a:stretch>
        </p:blipFill>
        <p:spPr>
          <a:xfrm>
            <a:off x="643467" y="716364"/>
            <a:ext cx="10905066" cy="5425270"/>
          </a:xfrm>
          <a:prstGeom prst="rect">
            <a:avLst/>
          </a:prstGeom>
        </p:spPr>
      </p:pic>
      <p:sp>
        <p:nvSpPr>
          <p:cNvPr id="40" name="Rechthoek 39">
            <a:extLst>
              <a:ext uri="{FF2B5EF4-FFF2-40B4-BE49-F238E27FC236}">
                <a16:creationId xmlns:a16="http://schemas.microsoft.com/office/drawing/2014/main" id="{B5CC658D-70FD-7BE4-EBAA-36C5BAFFD1AE}"/>
              </a:ext>
            </a:extLst>
          </p:cNvPr>
          <p:cNvSpPr/>
          <p:nvPr/>
        </p:nvSpPr>
        <p:spPr>
          <a:xfrm>
            <a:off x="4038600" y="1155032"/>
            <a:ext cx="7672137" cy="1828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Rechthoek 1">
            <a:extLst>
              <a:ext uri="{FF2B5EF4-FFF2-40B4-BE49-F238E27FC236}">
                <a16:creationId xmlns:a16="http://schemas.microsoft.com/office/drawing/2014/main" id="{9493364A-09A4-5E5A-CC8E-6686FC983D2F}"/>
              </a:ext>
            </a:extLst>
          </p:cNvPr>
          <p:cNvSpPr/>
          <p:nvPr/>
        </p:nvSpPr>
        <p:spPr>
          <a:xfrm>
            <a:off x="838200" y="1155032"/>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fr-BE" dirty="0"/>
              <a:t>Max. 25 membres</a:t>
            </a:r>
          </a:p>
          <a:p>
            <a:pPr marL="285750" indent="-285750" algn="ctr">
              <a:buFont typeface="Arial" panose="020B0604020202020204" pitchFamily="34" charset="0"/>
              <a:buChar char="•"/>
            </a:pPr>
            <a:r>
              <a:rPr lang="fr-BE" dirty="0" err="1"/>
              <a:t>Internal</a:t>
            </a:r>
            <a:r>
              <a:rPr lang="fr-BE" dirty="0"/>
              <a:t> </a:t>
            </a:r>
            <a:r>
              <a:rPr lang="fr-BE" dirty="0" err="1"/>
              <a:t>draw</a:t>
            </a:r>
            <a:endParaRPr lang="fr-BE" dirty="0"/>
          </a:p>
          <a:p>
            <a:pPr marL="285750" indent="-285750" algn="ctr">
              <a:buFont typeface="Arial" panose="020B0604020202020204" pitchFamily="34" charset="0"/>
              <a:buChar char="•"/>
            </a:pPr>
            <a:r>
              <a:rPr lang="fr-BE" dirty="0"/>
              <a:t>Topic, question and </a:t>
            </a:r>
            <a:r>
              <a:rPr lang="fr-BE" dirty="0" err="1"/>
              <a:t>sub</a:t>
            </a:r>
            <a:r>
              <a:rPr lang="fr-BE" dirty="0"/>
              <a:t>-questions</a:t>
            </a:r>
          </a:p>
          <a:p>
            <a:pPr marL="285750" indent="-285750" algn="ctr">
              <a:buFont typeface="Arial" panose="020B0604020202020204" pitchFamily="34" charset="0"/>
              <a:buChar char="•"/>
            </a:pPr>
            <a:r>
              <a:rPr lang="fr-BE" dirty="0"/>
              <a:t>1 à 2 </a:t>
            </a:r>
            <a:r>
              <a:rPr lang="fr-BE" dirty="0" err="1"/>
              <a:t>months</a:t>
            </a:r>
            <a:endParaRPr lang="fr-BE" dirty="0"/>
          </a:p>
        </p:txBody>
      </p:sp>
      <p:sp>
        <p:nvSpPr>
          <p:cNvPr id="3" name="Rechthoek 2">
            <a:extLst>
              <a:ext uri="{FF2B5EF4-FFF2-40B4-BE49-F238E27FC236}">
                <a16:creationId xmlns:a16="http://schemas.microsoft.com/office/drawing/2014/main" id="{199FDD86-2DB1-D8B4-9D52-60463DAE16D9}"/>
              </a:ext>
            </a:extLst>
          </p:cNvPr>
          <p:cNvSpPr/>
          <p:nvPr/>
        </p:nvSpPr>
        <p:spPr>
          <a:xfrm>
            <a:off x="838200" y="3112169"/>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fr-BE" dirty="0"/>
              <a:t>Frame note</a:t>
            </a:r>
          </a:p>
          <a:p>
            <a:pPr marL="285750" indent="-285750" algn="ctr">
              <a:buFont typeface="Arial" panose="020B0604020202020204" pitchFamily="34" charset="0"/>
              <a:buChar char="•"/>
            </a:pPr>
            <a:r>
              <a:rPr lang="fr-BE" dirty="0"/>
              <a:t>Input </a:t>
            </a:r>
            <a:r>
              <a:rPr lang="fr-BE" dirty="0" err="1"/>
              <a:t>different</a:t>
            </a:r>
            <a:r>
              <a:rPr lang="fr-BE" dirty="0"/>
              <a:t> </a:t>
            </a:r>
            <a:r>
              <a:rPr lang="fr-BE" dirty="0" err="1"/>
              <a:t>actors</a:t>
            </a:r>
            <a:r>
              <a:rPr lang="fr-BE" dirty="0"/>
              <a:t> (</a:t>
            </a:r>
            <a:r>
              <a:rPr lang="fr-BE" dirty="0" err="1"/>
              <a:t>government</a:t>
            </a:r>
            <a:r>
              <a:rPr lang="fr-BE" dirty="0"/>
              <a:t>, parlement, </a:t>
            </a:r>
            <a:r>
              <a:rPr lang="fr-BE" dirty="0" err="1"/>
              <a:t>municipalities</a:t>
            </a:r>
            <a:r>
              <a:rPr lang="fr-BE" dirty="0"/>
              <a:t>, …) </a:t>
            </a:r>
          </a:p>
        </p:txBody>
      </p:sp>
      <p:sp>
        <p:nvSpPr>
          <p:cNvPr id="4" name="Rechthoek 3">
            <a:extLst>
              <a:ext uri="{FF2B5EF4-FFF2-40B4-BE49-F238E27FC236}">
                <a16:creationId xmlns:a16="http://schemas.microsoft.com/office/drawing/2014/main" id="{C26CC71D-32A5-E2AA-2E8C-17C531A4F155}"/>
              </a:ext>
            </a:extLst>
          </p:cNvPr>
          <p:cNvSpPr/>
          <p:nvPr/>
        </p:nvSpPr>
        <p:spPr>
          <a:xfrm>
            <a:off x="4038600" y="3112169"/>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dirty="0"/>
              <a:t>Scale of the Region</a:t>
            </a:r>
          </a:p>
          <a:p>
            <a:pPr marL="285750" indent="-285750" algn="ctr">
              <a:buFont typeface="Arial" panose="020B0604020202020204" pitchFamily="34" charset="0"/>
              <a:buChar char="•"/>
            </a:pPr>
            <a:r>
              <a:rPr lang="en-US" dirty="0"/>
              <a:t>Support committee (quality and content)</a:t>
            </a:r>
            <a:endParaRPr lang="fr-BE" dirty="0"/>
          </a:p>
        </p:txBody>
      </p:sp>
    </p:spTree>
    <p:extLst>
      <p:ext uri="{BB962C8B-B14F-4D97-AF65-F5344CB8AC3E}">
        <p14:creationId xmlns:p14="http://schemas.microsoft.com/office/powerpoint/2010/main" val="339475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e la date 17">
            <a:extLst>
              <a:ext uri="{FF2B5EF4-FFF2-40B4-BE49-F238E27FC236}">
                <a16:creationId xmlns:a16="http://schemas.microsoft.com/office/drawing/2014/main" id="{81F30215-28E6-5DD0-0F4E-337AD9C4134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3CB7BF46-7A42-BF44-BB81-A63B2D236DD5}" type="datetime1">
              <a:rPr lang="en-US" smtClean="0">
                <a:solidFill>
                  <a:schemeClr val="tx1">
                    <a:tint val="75000"/>
                  </a:schemeClr>
                </a:solidFill>
                <a:latin typeface="+mn-lt"/>
                <a:cs typeface="+mn-cs"/>
              </a:rPr>
              <a:pPr>
                <a:spcAft>
                  <a:spcPts val="600"/>
                </a:spcAft>
              </a:pPr>
              <a:t>10/31/2023</a:t>
            </a:fld>
            <a:endParaRPr lang="en-US">
              <a:solidFill>
                <a:schemeClr val="tx1">
                  <a:tint val="75000"/>
                </a:schemeClr>
              </a:solidFill>
              <a:latin typeface="+mn-lt"/>
              <a:cs typeface="+mn-cs"/>
            </a:endParaRPr>
          </a:p>
        </p:txBody>
      </p:sp>
      <p:sp>
        <p:nvSpPr>
          <p:cNvPr id="19" name="Espace réservé du pied de page 18">
            <a:extLst>
              <a:ext uri="{FF2B5EF4-FFF2-40B4-BE49-F238E27FC236}">
                <a16:creationId xmlns:a16="http://schemas.microsoft.com/office/drawing/2014/main" id="{D33FECCB-3B8A-A9D3-9D03-7D98EF43F08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Burgerraad voor het klimaat</a:t>
            </a:r>
          </a:p>
        </p:txBody>
      </p:sp>
      <p:sp>
        <p:nvSpPr>
          <p:cNvPr id="20" name="Espace réservé du numéro de diapositive 19">
            <a:extLst>
              <a:ext uri="{FF2B5EF4-FFF2-40B4-BE49-F238E27FC236}">
                <a16:creationId xmlns:a16="http://schemas.microsoft.com/office/drawing/2014/main" id="{196CDF28-D969-AA09-F9D9-B680C6B3FAB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244264D-794F-EB4D-A7E8-54483551EB66}" type="slidenum">
              <a:rPr lang="en-US" smtClean="0">
                <a:solidFill>
                  <a:schemeClr val="tx1">
                    <a:tint val="75000"/>
                  </a:schemeClr>
                </a:solidFill>
                <a:latin typeface="+mn-lt"/>
                <a:cs typeface="+mn-cs"/>
              </a:rPr>
              <a:pPr>
                <a:spcAft>
                  <a:spcPts val="600"/>
                </a:spcAft>
              </a:pPr>
              <a:t>9</a:t>
            </a:fld>
            <a:endParaRPr lang="en-US">
              <a:solidFill>
                <a:schemeClr val="tx1">
                  <a:tint val="75000"/>
                </a:schemeClr>
              </a:solidFill>
              <a:latin typeface="+mn-lt"/>
              <a:cs typeface="+mn-cs"/>
            </a:endParaRPr>
          </a:p>
        </p:txBody>
      </p:sp>
      <p:pic>
        <p:nvPicPr>
          <p:cNvPr id="39" name="Afbeelding 38" descr="Afbeelding met diagram&#10;&#10;Automatisch gegenereerde beschrijving">
            <a:extLst>
              <a:ext uri="{FF2B5EF4-FFF2-40B4-BE49-F238E27FC236}">
                <a16:creationId xmlns:a16="http://schemas.microsoft.com/office/drawing/2014/main" id="{4F6CEC6F-0142-9B96-E272-CD26D6BB6A56}"/>
              </a:ext>
            </a:extLst>
          </p:cNvPr>
          <p:cNvPicPr>
            <a:picLocks noChangeAspect="1"/>
          </p:cNvPicPr>
          <p:nvPr/>
        </p:nvPicPr>
        <p:blipFill>
          <a:blip r:embed="rId2"/>
          <a:stretch>
            <a:fillRect/>
          </a:stretch>
        </p:blipFill>
        <p:spPr>
          <a:xfrm>
            <a:off x="643467" y="716364"/>
            <a:ext cx="10905066" cy="5425270"/>
          </a:xfrm>
          <a:prstGeom prst="rect">
            <a:avLst/>
          </a:prstGeom>
        </p:spPr>
      </p:pic>
      <p:sp>
        <p:nvSpPr>
          <p:cNvPr id="40" name="Rechthoek 39">
            <a:extLst>
              <a:ext uri="{FF2B5EF4-FFF2-40B4-BE49-F238E27FC236}">
                <a16:creationId xmlns:a16="http://schemas.microsoft.com/office/drawing/2014/main" id="{B5CC658D-70FD-7BE4-EBAA-36C5BAFFD1AE}"/>
              </a:ext>
            </a:extLst>
          </p:cNvPr>
          <p:cNvSpPr/>
          <p:nvPr/>
        </p:nvSpPr>
        <p:spPr>
          <a:xfrm>
            <a:off x="643469" y="2390273"/>
            <a:ext cx="3109494" cy="1828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Rechthoek 1">
            <a:extLst>
              <a:ext uri="{FF2B5EF4-FFF2-40B4-BE49-F238E27FC236}">
                <a16:creationId xmlns:a16="http://schemas.microsoft.com/office/drawing/2014/main" id="{C70B66B4-4CD0-5180-7ED0-B0FB5C8C1E23}"/>
              </a:ext>
            </a:extLst>
          </p:cNvPr>
          <p:cNvSpPr/>
          <p:nvPr/>
        </p:nvSpPr>
        <p:spPr>
          <a:xfrm>
            <a:off x="3930317" y="2390273"/>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a:t>Selection criteria (gender, age, commune, </a:t>
            </a:r>
            <a:r>
              <a:rPr lang="en-AU" dirty="0" err="1"/>
              <a:t>langague</a:t>
            </a:r>
            <a:r>
              <a:rPr lang="en-AU" dirty="0"/>
              <a:t>, educational level, work, …</a:t>
            </a:r>
          </a:p>
        </p:txBody>
      </p:sp>
      <p:sp>
        <p:nvSpPr>
          <p:cNvPr id="3" name="Rechthoek 2">
            <a:extLst>
              <a:ext uri="{FF2B5EF4-FFF2-40B4-BE49-F238E27FC236}">
                <a16:creationId xmlns:a16="http://schemas.microsoft.com/office/drawing/2014/main" id="{3BE74669-5B54-514D-7CEE-09BF2CCDB542}"/>
              </a:ext>
            </a:extLst>
          </p:cNvPr>
          <p:cNvSpPr/>
          <p:nvPr/>
        </p:nvSpPr>
        <p:spPr>
          <a:xfrm>
            <a:off x="714766" y="4356024"/>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fr-BE" dirty="0"/>
              <a:t>Information sessions</a:t>
            </a:r>
          </a:p>
          <a:p>
            <a:pPr marL="285750" indent="-285750" algn="ctr">
              <a:buFont typeface="Arial" panose="020B0604020202020204" pitchFamily="34" charset="0"/>
              <a:buChar char="•"/>
            </a:pPr>
            <a:r>
              <a:rPr lang="fr-BE" dirty="0"/>
              <a:t>Local concertation (social </a:t>
            </a:r>
            <a:r>
              <a:rPr lang="fr-BE" dirty="0" err="1"/>
              <a:t>actors</a:t>
            </a:r>
            <a:r>
              <a:rPr lang="fr-BE" dirty="0"/>
              <a:t>)</a:t>
            </a:r>
          </a:p>
          <a:p>
            <a:pPr marL="285750" indent="-285750" algn="ctr">
              <a:buFont typeface="Arial" panose="020B0604020202020204" pitchFamily="34" charset="0"/>
              <a:buChar char="•"/>
            </a:pPr>
            <a:r>
              <a:rPr lang="fr-BE" dirty="0"/>
              <a:t>Actions </a:t>
            </a:r>
            <a:r>
              <a:rPr lang="fr-BE" dirty="0" err="1"/>
              <a:t>with</a:t>
            </a:r>
            <a:r>
              <a:rPr lang="fr-BE" dirty="0"/>
              <a:t> </a:t>
            </a:r>
            <a:r>
              <a:rPr lang="fr-BE" dirty="0" err="1"/>
              <a:t>specific</a:t>
            </a:r>
            <a:r>
              <a:rPr lang="fr-BE" dirty="0"/>
              <a:t> groups (</a:t>
            </a:r>
            <a:r>
              <a:rPr lang="fr-BE" dirty="0" err="1"/>
              <a:t>young</a:t>
            </a:r>
            <a:r>
              <a:rPr lang="fr-BE" dirty="0"/>
              <a:t> people)</a:t>
            </a:r>
          </a:p>
        </p:txBody>
      </p:sp>
      <p:sp>
        <p:nvSpPr>
          <p:cNvPr id="4" name="Rechthoek 3">
            <a:extLst>
              <a:ext uri="{FF2B5EF4-FFF2-40B4-BE49-F238E27FC236}">
                <a16:creationId xmlns:a16="http://schemas.microsoft.com/office/drawing/2014/main" id="{FEE5757C-78E0-B66E-AB65-FA7A94DFB8A1}"/>
              </a:ext>
            </a:extLst>
          </p:cNvPr>
          <p:cNvSpPr/>
          <p:nvPr/>
        </p:nvSpPr>
        <p:spPr>
          <a:xfrm>
            <a:off x="3915166" y="4356024"/>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t>Draw</a:t>
            </a:r>
            <a:r>
              <a:rPr lang="fr-BE" dirty="0"/>
              <a:t> 1: 10 000</a:t>
            </a:r>
          </a:p>
          <a:p>
            <a:pPr algn="ctr"/>
            <a:endParaRPr lang="fr-BE" dirty="0"/>
          </a:p>
          <a:p>
            <a:pPr algn="ctr"/>
            <a:r>
              <a:rPr lang="fr-BE" dirty="0" err="1"/>
              <a:t>Draw</a:t>
            </a:r>
            <a:r>
              <a:rPr lang="fr-BE" dirty="0"/>
              <a:t> 2 : 65 - 100</a:t>
            </a:r>
          </a:p>
          <a:p>
            <a:pPr algn="ctr"/>
            <a:r>
              <a:rPr lang="fr-BE" dirty="0"/>
              <a:t>&gt; Diversity and inclusion</a:t>
            </a:r>
          </a:p>
        </p:txBody>
      </p:sp>
      <p:sp>
        <p:nvSpPr>
          <p:cNvPr id="5" name="Rechthoek 4">
            <a:extLst>
              <a:ext uri="{FF2B5EF4-FFF2-40B4-BE49-F238E27FC236}">
                <a16:creationId xmlns:a16="http://schemas.microsoft.com/office/drawing/2014/main" id="{640438CC-0087-0A0E-04FC-33EC5464D724}"/>
              </a:ext>
            </a:extLst>
          </p:cNvPr>
          <p:cNvSpPr/>
          <p:nvPr/>
        </p:nvSpPr>
        <p:spPr>
          <a:xfrm>
            <a:off x="8581636" y="4013124"/>
            <a:ext cx="3038196"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Cycle 1: 297</a:t>
            </a:r>
          </a:p>
          <a:p>
            <a:pPr algn="ctr"/>
            <a:endParaRPr lang="fr-BE" dirty="0"/>
          </a:p>
          <a:p>
            <a:pPr algn="ctr"/>
            <a:r>
              <a:rPr lang="fr-BE" dirty="0"/>
              <a:t>Cycle 2 :500 + 70</a:t>
            </a:r>
          </a:p>
        </p:txBody>
      </p:sp>
    </p:spTree>
    <p:extLst>
      <p:ext uri="{BB962C8B-B14F-4D97-AF65-F5344CB8AC3E}">
        <p14:creationId xmlns:p14="http://schemas.microsoft.com/office/powerpoint/2010/main" val="98525649"/>
      </p:ext>
    </p:extLst>
  </p:cSld>
  <p:clrMapOvr>
    <a:masterClrMapping/>
  </p:clrMapOvr>
</p:sld>
</file>

<file path=ppt/theme/theme1.xml><?xml version="1.0" encoding="utf-8"?>
<a:theme xmlns:a="http://schemas.openxmlformats.org/drawingml/2006/main" name="Thème Office">
  <a:themeElements>
    <a:clrScheme name="BE_ACC_V2">
      <a:dk1>
        <a:srgbClr val="040405"/>
      </a:dk1>
      <a:lt1>
        <a:srgbClr val="FFFFFF"/>
      </a:lt1>
      <a:dk2>
        <a:srgbClr val="2451DC"/>
      </a:dk2>
      <a:lt2>
        <a:srgbClr val="FFDF00"/>
      </a:lt2>
      <a:accent1>
        <a:srgbClr val="2340B9"/>
      </a:accent1>
      <a:accent2>
        <a:srgbClr val="41AE8E"/>
      </a:accent2>
      <a:accent3>
        <a:srgbClr val="8000BD"/>
      </a:accent3>
      <a:accent4>
        <a:srgbClr val="757575"/>
      </a:accent4>
      <a:accent5>
        <a:srgbClr val="FF673E"/>
      </a:accent5>
      <a:accent6>
        <a:srgbClr val="78E8A3"/>
      </a:accent6>
      <a:hlink>
        <a:srgbClr val="057BC1"/>
      </a:hlink>
      <a:folHlink>
        <a:srgbClr val="2082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TotalTime>
  <Words>1567</Words>
  <Application>Microsoft Office PowerPoint</Application>
  <PresentationFormat>Breedbeeld</PresentationFormat>
  <Paragraphs>351</Paragraphs>
  <Slides>35</Slides>
  <Notes>0</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35</vt:i4>
      </vt:variant>
    </vt:vector>
  </HeadingPairs>
  <TitlesOfParts>
    <vt:vector size="42" baseType="lpstr">
      <vt:lpstr>Arial</vt:lpstr>
      <vt:lpstr>Calibri</vt:lpstr>
      <vt:lpstr>Police système Courant</vt:lpstr>
      <vt:lpstr>Poppins</vt:lpstr>
      <vt:lpstr>Poppins Medium</vt:lpstr>
      <vt:lpstr>Poppins SemiBold</vt:lpstr>
      <vt:lpstr>Thème Office</vt:lpstr>
      <vt:lpstr>Brussels permanent ‘Citizens assemblee on climate’</vt:lpstr>
      <vt:lpstr>  Brussels permanent Citizens assemblee on climate</vt:lpstr>
      <vt:lpstr>[1] Context</vt:lpstr>
      <vt:lpstr>[1] Context</vt:lpstr>
      <vt:lpstr>[1] Context</vt:lpstr>
      <vt:lpstr>[2] How does it works</vt:lpstr>
      <vt:lpstr>PowerPoint-presentatie</vt:lpstr>
      <vt:lpstr>PowerPoint-presentatie</vt:lpstr>
      <vt:lpstr>PowerPoint-presentatie</vt:lpstr>
      <vt:lpstr>PowerPoint-presentatie</vt:lpstr>
      <vt:lpstr>PowerPoint-presentatie</vt:lpstr>
      <vt:lpstr>PowerPoint-presentatie</vt:lpstr>
      <vt:lpstr>PowerPoint-presentatie</vt:lpstr>
      <vt:lpstr>[3] Integration in the climate governance</vt:lpstr>
      <vt:lpstr>PowerPoint-presentatie</vt:lpstr>
      <vt:lpstr>PowerPoint-presentatie</vt:lpstr>
      <vt:lpstr>PowerPoint-presentatie</vt:lpstr>
      <vt:lpstr>PowerPoint-presentatie</vt:lpstr>
      <vt:lpstr>[4] Influence of the citizens</vt:lpstr>
      <vt:lpstr>On paper…</vt:lpstr>
      <vt:lpstr>Behind the screens…</vt:lpstr>
      <vt:lpstr>[5] Challanges &amp; learned lessons</vt:lpstr>
      <vt:lpstr>Challenges</vt:lpstr>
      <vt:lpstr>Challenges</vt:lpstr>
      <vt:lpstr>PowerPoint-presentatie</vt:lpstr>
      <vt:lpstr>Reserve slides</vt:lpstr>
      <vt:lpstr>PowerPoint-presentatie</vt:lpstr>
      <vt:lpstr>Betrokken actoren</vt:lpstr>
      <vt:lpstr>PowerPoint-presentatie</vt:lpstr>
      <vt:lpstr>Principes &amp; uitvoering</vt:lpstr>
      <vt:lpstr>Uitvoering</vt:lpstr>
      <vt:lpstr>Integratie in de klimaatgovernance</vt:lpstr>
      <vt:lpstr>Bijzonderheden eerste cyclus</vt:lpstr>
      <vt:lpstr>[2] Deelnamecharter</vt:lpstr>
      <vt:lpstr>[3] Thema cyclus 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Hervé Bertrand</dc:creator>
  <cp:lastModifiedBy>DE RIJCKE Merlijn</cp:lastModifiedBy>
  <cp:revision>27</cp:revision>
  <dcterms:created xsi:type="dcterms:W3CDTF">2022-10-31T09:30:16Z</dcterms:created>
  <dcterms:modified xsi:type="dcterms:W3CDTF">2023-10-31T14:44:11Z</dcterms:modified>
</cp:coreProperties>
</file>